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33" r:id="rId3"/>
    <p:sldId id="345" r:id="rId4"/>
    <p:sldId id="257" r:id="rId5"/>
    <p:sldId id="258" r:id="rId6"/>
    <p:sldId id="326" r:id="rId7"/>
    <p:sldId id="328" r:id="rId8"/>
    <p:sldId id="329" r:id="rId9"/>
    <p:sldId id="330" r:id="rId10"/>
    <p:sldId id="331" r:id="rId11"/>
    <p:sldId id="343" r:id="rId12"/>
    <p:sldId id="334" r:id="rId13"/>
    <p:sldId id="335" r:id="rId14"/>
    <p:sldId id="336" r:id="rId15"/>
    <p:sldId id="332" r:id="rId16"/>
    <p:sldId id="337" r:id="rId17"/>
    <p:sldId id="338" r:id="rId18"/>
    <p:sldId id="339" r:id="rId19"/>
    <p:sldId id="355" r:id="rId20"/>
    <p:sldId id="340" r:id="rId21"/>
    <p:sldId id="341" r:id="rId22"/>
    <p:sldId id="323" r:id="rId23"/>
    <p:sldId id="324" r:id="rId24"/>
    <p:sldId id="327" r:id="rId25"/>
    <p:sldId id="325" r:id="rId26"/>
    <p:sldId id="342" r:id="rId27"/>
    <p:sldId id="270" r:id="rId28"/>
    <p:sldId id="271" r:id="rId29"/>
    <p:sldId id="272" r:id="rId30"/>
    <p:sldId id="311" r:id="rId31"/>
    <p:sldId id="312" r:id="rId32"/>
    <p:sldId id="344" r:id="rId33"/>
    <p:sldId id="346" r:id="rId34"/>
    <p:sldId id="347" r:id="rId35"/>
    <p:sldId id="348" r:id="rId36"/>
    <p:sldId id="350" r:id="rId37"/>
    <p:sldId id="351" r:id="rId38"/>
    <p:sldId id="353" r:id="rId39"/>
    <p:sldId id="349" r:id="rId40"/>
    <p:sldId id="352" r:id="rId41"/>
    <p:sldId id="354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8" autoAdjust="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D015D-F269-4058-8FAE-EE093CB564E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7210CDB-AF31-4F71-AE56-FAD93E51322A}">
      <dgm:prSet phldrT="[Metin]" custT="1"/>
      <dgm:spPr/>
      <dgm:t>
        <a:bodyPr/>
        <a:lstStyle/>
        <a:p>
          <a:r>
            <a:rPr lang="tr-TR" sz="3600" dirty="0" smtClean="0"/>
            <a:t>AR-GE</a:t>
          </a:r>
          <a:endParaRPr lang="tr-TR" sz="3600" dirty="0"/>
        </a:p>
      </dgm:t>
    </dgm:pt>
    <dgm:pt modelId="{C775AED6-AA25-4B16-BDBA-08F3000EA568}" type="parTrans" cxnId="{D3E0A7F7-79AC-4E64-8C22-E3DA8EA427CD}">
      <dgm:prSet/>
      <dgm:spPr/>
      <dgm:t>
        <a:bodyPr/>
        <a:lstStyle/>
        <a:p>
          <a:endParaRPr lang="tr-TR" sz="3200"/>
        </a:p>
      </dgm:t>
    </dgm:pt>
    <dgm:pt modelId="{19C3D27E-BD52-4A89-AB94-CF408DDA80FB}" type="sibTrans" cxnId="{D3E0A7F7-79AC-4E64-8C22-E3DA8EA427CD}">
      <dgm:prSet/>
      <dgm:spPr/>
      <dgm:t>
        <a:bodyPr/>
        <a:lstStyle/>
        <a:p>
          <a:endParaRPr lang="tr-TR" sz="3200"/>
        </a:p>
      </dgm:t>
    </dgm:pt>
    <dgm:pt modelId="{59D9C58C-92D6-4626-9489-AA7C430CE774}">
      <dgm:prSet phldrT="[Metin]" custT="1"/>
      <dgm:spPr/>
      <dgm:t>
        <a:bodyPr/>
        <a:lstStyle/>
        <a:p>
          <a:r>
            <a:rPr lang="tr-TR" sz="1400" dirty="0" smtClean="0"/>
            <a:t>Yeni ürün</a:t>
          </a:r>
          <a:endParaRPr lang="tr-TR" sz="1400" dirty="0"/>
        </a:p>
      </dgm:t>
    </dgm:pt>
    <dgm:pt modelId="{AD36B35C-5D6F-4A7E-B743-2DA9D5604F1E}" type="parTrans" cxnId="{1513884E-23EE-4416-960D-25D1CCEACF03}">
      <dgm:prSet/>
      <dgm:spPr/>
      <dgm:t>
        <a:bodyPr/>
        <a:lstStyle/>
        <a:p>
          <a:endParaRPr lang="tr-TR" sz="3200"/>
        </a:p>
      </dgm:t>
    </dgm:pt>
    <dgm:pt modelId="{A52FCD8C-9256-4837-BB08-9C5D77001E28}" type="sibTrans" cxnId="{1513884E-23EE-4416-960D-25D1CCEACF03}">
      <dgm:prSet/>
      <dgm:spPr/>
      <dgm:t>
        <a:bodyPr/>
        <a:lstStyle/>
        <a:p>
          <a:endParaRPr lang="tr-TR" sz="3200"/>
        </a:p>
      </dgm:t>
    </dgm:pt>
    <dgm:pt modelId="{85FE73BE-F53A-42E8-B8B1-AC4799C09329}">
      <dgm:prSet phldrT="[Metin]" custT="1"/>
      <dgm:spPr/>
      <dgm:t>
        <a:bodyPr/>
        <a:lstStyle/>
        <a:p>
          <a:r>
            <a:rPr lang="tr-TR" sz="1400" dirty="0" smtClean="0"/>
            <a:t>Mevcut ürünü geliştirme</a:t>
          </a:r>
          <a:endParaRPr lang="tr-TR" sz="1400" dirty="0"/>
        </a:p>
      </dgm:t>
    </dgm:pt>
    <dgm:pt modelId="{B72AA9B1-61E1-44D9-9588-6B00EE61C430}" type="parTrans" cxnId="{26F97B86-5B32-49A4-9398-1A73764992B9}">
      <dgm:prSet/>
      <dgm:spPr/>
      <dgm:t>
        <a:bodyPr/>
        <a:lstStyle/>
        <a:p>
          <a:endParaRPr lang="tr-TR" sz="3200"/>
        </a:p>
      </dgm:t>
    </dgm:pt>
    <dgm:pt modelId="{75541B14-D2DA-4598-8E79-478626369A8E}" type="sibTrans" cxnId="{26F97B86-5B32-49A4-9398-1A73764992B9}">
      <dgm:prSet/>
      <dgm:spPr/>
      <dgm:t>
        <a:bodyPr/>
        <a:lstStyle/>
        <a:p>
          <a:endParaRPr lang="tr-TR" sz="3200"/>
        </a:p>
      </dgm:t>
    </dgm:pt>
    <dgm:pt modelId="{84E66C7C-17FC-4233-B489-68C37EC78264}">
      <dgm:prSet phldrT="[Metin]" custT="1"/>
      <dgm:spPr/>
      <dgm:t>
        <a:bodyPr/>
        <a:lstStyle/>
        <a:p>
          <a:r>
            <a:rPr lang="tr-TR" sz="1400" dirty="0" smtClean="0"/>
            <a:t>Maliyet düşürücü teknikler</a:t>
          </a:r>
          <a:endParaRPr lang="tr-TR" sz="1400" dirty="0"/>
        </a:p>
      </dgm:t>
    </dgm:pt>
    <dgm:pt modelId="{D3BD0853-0E13-4C8E-8949-117123244E36}" type="parTrans" cxnId="{8D31799B-D513-4D8C-A511-A9F5D22F8484}">
      <dgm:prSet/>
      <dgm:spPr/>
      <dgm:t>
        <a:bodyPr/>
        <a:lstStyle/>
        <a:p>
          <a:endParaRPr lang="tr-TR" sz="3200"/>
        </a:p>
      </dgm:t>
    </dgm:pt>
    <dgm:pt modelId="{B1D8C8A4-E120-4A51-90D9-DBD89C9DE701}" type="sibTrans" cxnId="{8D31799B-D513-4D8C-A511-A9F5D22F8484}">
      <dgm:prSet/>
      <dgm:spPr/>
      <dgm:t>
        <a:bodyPr/>
        <a:lstStyle/>
        <a:p>
          <a:endParaRPr lang="tr-TR" sz="3200"/>
        </a:p>
      </dgm:t>
    </dgm:pt>
    <dgm:pt modelId="{EC7A2F8B-55CD-43CA-B2EB-F7C362402747}">
      <dgm:prSet phldrT="[Metin]" custT="1"/>
      <dgm:spPr/>
      <dgm:t>
        <a:bodyPr/>
        <a:lstStyle/>
        <a:p>
          <a:r>
            <a:rPr lang="tr-TR" sz="1400" dirty="0" smtClean="0"/>
            <a:t>Yeni üretim teknolojilerinin geliştirilmesi</a:t>
          </a:r>
          <a:endParaRPr lang="tr-TR" sz="1400" dirty="0"/>
        </a:p>
      </dgm:t>
    </dgm:pt>
    <dgm:pt modelId="{1536F5D2-200F-4CD7-B892-A6D637C436C9}" type="parTrans" cxnId="{5F22E125-5163-4E6D-82FD-BBBC206419D9}">
      <dgm:prSet/>
      <dgm:spPr/>
      <dgm:t>
        <a:bodyPr/>
        <a:lstStyle/>
        <a:p>
          <a:endParaRPr lang="tr-TR" sz="3200"/>
        </a:p>
      </dgm:t>
    </dgm:pt>
    <dgm:pt modelId="{061C4F4A-0237-4F68-B024-BAFDBA7E1506}" type="sibTrans" cxnId="{5F22E125-5163-4E6D-82FD-BBBC206419D9}">
      <dgm:prSet/>
      <dgm:spPr/>
      <dgm:t>
        <a:bodyPr/>
        <a:lstStyle/>
        <a:p>
          <a:endParaRPr lang="tr-TR" sz="3200"/>
        </a:p>
      </dgm:t>
    </dgm:pt>
    <dgm:pt modelId="{D83B0FB4-B43B-4D79-967B-3D706A4B3CA4}" type="pres">
      <dgm:prSet presAssocID="{409D015D-F269-4058-8FAE-EE093CB564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92BCAE-224A-49F8-A695-0175C8817CF1}" type="pres">
      <dgm:prSet presAssocID="{B7210CDB-AF31-4F71-AE56-FAD93E51322A}" presName="centerShape" presStyleLbl="node0" presStyleIdx="0" presStyleCnt="1" custLinFactNeighborX="-10704"/>
      <dgm:spPr/>
      <dgm:t>
        <a:bodyPr/>
        <a:lstStyle/>
        <a:p>
          <a:endParaRPr lang="tr-TR"/>
        </a:p>
      </dgm:t>
    </dgm:pt>
    <dgm:pt modelId="{B0250370-A701-4A5D-9BB3-A98EB7047DCF}" type="pres">
      <dgm:prSet presAssocID="{59D9C58C-92D6-4626-9489-AA7C430CE774}" presName="node" presStyleLbl="node1" presStyleIdx="0" presStyleCnt="4" custScaleX="145250" custRadScaleRad="102057" custRadScaleInc="-384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2C38E6-C86F-43FC-A380-95428199878A}" type="pres">
      <dgm:prSet presAssocID="{59D9C58C-92D6-4626-9489-AA7C430CE774}" presName="dummy" presStyleCnt="0"/>
      <dgm:spPr/>
    </dgm:pt>
    <dgm:pt modelId="{1E3D4E09-E7E5-4FC9-B99D-0DA39F540CCD}" type="pres">
      <dgm:prSet presAssocID="{A52FCD8C-9256-4837-BB08-9C5D77001E28}" presName="sibTrans" presStyleLbl="sibTrans2D1" presStyleIdx="0" presStyleCnt="4" custLinFactNeighborX="7770"/>
      <dgm:spPr/>
      <dgm:t>
        <a:bodyPr/>
        <a:lstStyle/>
        <a:p>
          <a:endParaRPr lang="tr-TR"/>
        </a:p>
      </dgm:t>
    </dgm:pt>
    <dgm:pt modelId="{04764A33-6FC8-4C9D-854E-798F8E7090B2}" type="pres">
      <dgm:prSet presAssocID="{85FE73BE-F53A-42E8-B8B1-AC4799C09329}" presName="node" presStyleLbl="node1" presStyleIdx="1" presStyleCnt="4" custScaleX="143266" custRadScaleRad="785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3DBAA5-11D6-4439-B4D7-34CAF90C1BCD}" type="pres">
      <dgm:prSet presAssocID="{85FE73BE-F53A-42E8-B8B1-AC4799C09329}" presName="dummy" presStyleCnt="0"/>
      <dgm:spPr/>
    </dgm:pt>
    <dgm:pt modelId="{A1770806-DBF0-414A-80F1-7B15957674AB}" type="pres">
      <dgm:prSet presAssocID="{75541B14-D2DA-4598-8E79-478626369A8E}" presName="sibTrans" presStyleLbl="sibTrans2D1" presStyleIdx="1" presStyleCnt="4" custLinFactNeighborX="8486"/>
      <dgm:spPr/>
      <dgm:t>
        <a:bodyPr/>
        <a:lstStyle/>
        <a:p>
          <a:endParaRPr lang="tr-TR"/>
        </a:p>
      </dgm:t>
    </dgm:pt>
    <dgm:pt modelId="{248C79F9-BE6E-4EA2-AAAB-A0514C9C3A1D}" type="pres">
      <dgm:prSet presAssocID="{84E66C7C-17FC-4233-B489-68C37EC78264}" presName="node" presStyleLbl="node1" presStyleIdx="2" presStyleCnt="4" custScaleX="156769" custRadScaleRad="102265" custRadScaleInc="402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4CD9E4-DF99-40C3-9202-4BF40B7B95D3}" type="pres">
      <dgm:prSet presAssocID="{84E66C7C-17FC-4233-B489-68C37EC78264}" presName="dummy" presStyleCnt="0"/>
      <dgm:spPr/>
    </dgm:pt>
    <dgm:pt modelId="{A84A9B44-D249-407F-AFCD-8E34CB8229BB}" type="pres">
      <dgm:prSet presAssocID="{B1D8C8A4-E120-4A51-90D9-DBD89C9DE701}" presName="sibTrans" presStyleLbl="sibTrans2D1" presStyleIdx="2" presStyleCnt="4" custLinFactNeighborX="-6174"/>
      <dgm:spPr/>
      <dgm:t>
        <a:bodyPr/>
        <a:lstStyle/>
        <a:p>
          <a:endParaRPr lang="tr-TR"/>
        </a:p>
      </dgm:t>
    </dgm:pt>
    <dgm:pt modelId="{44D0B922-CE46-46AB-9F81-75440C67E1B1}" type="pres">
      <dgm:prSet presAssocID="{EC7A2F8B-55CD-43CA-B2EB-F7C362402747}" presName="node" presStyleLbl="node1" presStyleIdx="3" presStyleCnt="4" custScaleX="152255" custRadScaleRad="1214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81E017-3506-4605-8B3B-AFB8FB4B69A7}" type="pres">
      <dgm:prSet presAssocID="{EC7A2F8B-55CD-43CA-B2EB-F7C362402747}" presName="dummy" presStyleCnt="0"/>
      <dgm:spPr/>
    </dgm:pt>
    <dgm:pt modelId="{EC2F5FE6-E904-42C9-BB8F-9967331C1502}" type="pres">
      <dgm:prSet presAssocID="{061C4F4A-0237-4F68-B024-BAFDBA7E1506}" presName="sibTrans" presStyleLbl="sibTrans2D1" presStyleIdx="3" presStyleCnt="4" custScaleX="106280" custScaleY="104015" custLinFactNeighborX="-6174"/>
      <dgm:spPr/>
      <dgm:t>
        <a:bodyPr/>
        <a:lstStyle/>
        <a:p>
          <a:endParaRPr lang="tr-TR"/>
        </a:p>
      </dgm:t>
    </dgm:pt>
  </dgm:ptLst>
  <dgm:cxnLst>
    <dgm:cxn modelId="{009B8F82-313C-471A-88D4-95FD4C02098A}" type="presOf" srcId="{75541B14-D2DA-4598-8E79-478626369A8E}" destId="{A1770806-DBF0-414A-80F1-7B15957674AB}" srcOrd="0" destOrd="0" presId="urn:microsoft.com/office/officeart/2005/8/layout/radial6"/>
    <dgm:cxn modelId="{BCC1907E-E6E2-43E2-B28C-52F2FE9ADCAA}" type="presOf" srcId="{B7210CDB-AF31-4F71-AE56-FAD93E51322A}" destId="{1492BCAE-224A-49F8-A695-0175C8817CF1}" srcOrd="0" destOrd="0" presId="urn:microsoft.com/office/officeart/2005/8/layout/radial6"/>
    <dgm:cxn modelId="{26F97B86-5B32-49A4-9398-1A73764992B9}" srcId="{B7210CDB-AF31-4F71-AE56-FAD93E51322A}" destId="{85FE73BE-F53A-42E8-B8B1-AC4799C09329}" srcOrd="1" destOrd="0" parTransId="{B72AA9B1-61E1-44D9-9588-6B00EE61C430}" sibTransId="{75541B14-D2DA-4598-8E79-478626369A8E}"/>
    <dgm:cxn modelId="{D3E0A7F7-79AC-4E64-8C22-E3DA8EA427CD}" srcId="{409D015D-F269-4058-8FAE-EE093CB564EE}" destId="{B7210CDB-AF31-4F71-AE56-FAD93E51322A}" srcOrd="0" destOrd="0" parTransId="{C775AED6-AA25-4B16-BDBA-08F3000EA568}" sibTransId="{19C3D27E-BD52-4A89-AB94-CF408DDA80FB}"/>
    <dgm:cxn modelId="{384BC9C2-C5DF-4AF2-8079-0308E4DC32EB}" type="presOf" srcId="{84E66C7C-17FC-4233-B489-68C37EC78264}" destId="{248C79F9-BE6E-4EA2-AAAB-A0514C9C3A1D}" srcOrd="0" destOrd="0" presId="urn:microsoft.com/office/officeart/2005/8/layout/radial6"/>
    <dgm:cxn modelId="{3271EC9F-B1FA-477D-A795-12E6C6020626}" type="presOf" srcId="{A52FCD8C-9256-4837-BB08-9C5D77001E28}" destId="{1E3D4E09-E7E5-4FC9-B99D-0DA39F540CCD}" srcOrd="0" destOrd="0" presId="urn:microsoft.com/office/officeart/2005/8/layout/radial6"/>
    <dgm:cxn modelId="{6536607C-B956-4877-8034-3DA5D6FA9F2E}" type="presOf" srcId="{EC7A2F8B-55CD-43CA-B2EB-F7C362402747}" destId="{44D0B922-CE46-46AB-9F81-75440C67E1B1}" srcOrd="0" destOrd="0" presId="urn:microsoft.com/office/officeart/2005/8/layout/radial6"/>
    <dgm:cxn modelId="{4E07C501-D82D-4E25-B6BA-511D378A1CD8}" type="presOf" srcId="{85FE73BE-F53A-42E8-B8B1-AC4799C09329}" destId="{04764A33-6FC8-4C9D-854E-798F8E7090B2}" srcOrd="0" destOrd="0" presId="urn:microsoft.com/office/officeart/2005/8/layout/radial6"/>
    <dgm:cxn modelId="{1513884E-23EE-4416-960D-25D1CCEACF03}" srcId="{B7210CDB-AF31-4F71-AE56-FAD93E51322A}" destId="{59D9C58C-92D6-4626-9489-AA7C430CE774}" srcOrd="0" destOrd="0" parTransId="{AD36B35C-5D6F-4A7E-B743-2DA9D5604F1E}" sibTransId="{A52FCD8C-9256-4837-BB08-9C5D77001E28}"/>
    <dgm:cxn modelId="{DFECD368-E301-4F82-93A5-66E671DACFEE}" type="presOf" srcId="{59D9C58C-92D6-4626-9489-AA7C430CE774}" destId="{B0250370-A701-4A5D-9BB3-A98EB7047DCF}" srcOrd="0" destOrd="0" presId="urn:microsoft.com/office/officeart/2005/8/layout/radial6"/>
    <dgm:cxn modelId="{548ADA5C-37E6-488F-B70E-4F2DA14E7749}" type="presOf" srcId="{B1D8C8A4-E120-4A51-90D9-DBD89C9DE701}" destId="{A84A9B44-D249-407F-AFCD-8E34CB8229BB}" srcOrd="0" destOrd="0" presId="urn:microsoft.com/office/officeart/2005/8/layout/radial6"/>
    <dgm:cxn modelId="{5F22E125-5163-4E6D-82FD-BBBC206419D9}" srcId="{B7210CDB-AF31-4F71-AE56-FAD93E51322A}" destId="{EC7A2F8B-55CD-43CA-B2EB-F7C362402747}" srcOrd="3" destOrd="0" parTransId="{1536F5D2-200F-4CD7-B892-A6D637C436C9}" sibTransId="{061C4F4A-0237-4F68-B024-BAFDBA7E1506}"/>
    <dgm:cxn modelId="{2C7E8B3A-421E-4CBA-ABAB-DAD63CC44827}" type="presOf" srcId="{061C4F4A-0237-4F68-B024-BAFDBA7E1506}" destId="{EC2F5FE6-E904-42C9-BB8F-9967331C1502}" srcOrd="0" destOrd="0" presId="urn:microsoft.com/office/officeart/2005/8/layout/radial6"/>
    <dgm:cxn modelId="{8D31799B-D513-4D8C-A511-A9F5D22F8484}" srcId="{B7210CDB-AF31-4F71-AE56-FAD93E51322A}" destId="{84E66C7C-17FC-4233-B489-68C37EC78264}" srcOrd="2" destOrd="0" parTransId="{D3BD0853-0E13-4C8E-8949-117123244E36}" sibTransId="{B1D8C8A4-E120-4A51-90D9-DBD89C9DE701}"/>
    <dgm:cxn modelId="{260F90DC-928B-4AAF-AB18-162C2FB9D85F}" type="presOf" srcId="{409D015D-F269-4058-8FAE-EE093CB564EE}" destId="{D83B0FB4-B43B-4D79-967B-3D706A4B3CA4}" srcOrd="0" destOrd="0" presId="urn:microsoft.com/office/officeart/2005/8/layout/radial6"/>
    <dgm:cxn modelId="{AB43780C-BD2F-4E70-93DB-91B11468636E}" type="presParOf" srcId="{D83B0FB4-B43B-4D79-967B-3D706A4B3CA4}" destId="{1492BCAE-224A-49F8-A695-0175C8817CF1}" srcOrd="0" destOrd="0" presId="urn:microsoft.com/office/officeart/2005/8/layout/radial6"/>
    <dgm:cxn modelId="{279556E9-D651-431F-AC22-29AED907E4CB}" type="presParOf" srcId="{D83B0FB4-B43B-4D79-967B-3D706A4B3CA4}" destId="{B0250370-A701-4A5D-9BB3-A98EB7047DCF}" srcOrd="1" destOrd="0" presId="urn:microsoft.com/office/officeart/2005/8/layout/radial6"/>
    <dgm:cxn modelId="{A52D8F12-A651-4B82-849B-DFEB1022FEBC}" type="presParOf" srcId="{D83B0FB4-B43B-4D79-967B-3D706A4B3CA4}" destId="{6D2C38E6-C86F-43FC-A380-95428199878A}" srcOrd="2" destOrd="0" presId="urn:microsoft.com/office/officeart/2005/8/layout/radial6"/>
    <dgm:cxn modelId="{061C513B-EFE0-4E48-8A7F-C15A9CE6627C}" type="presParOf" srcId="{D83B0FB4-B43B-4D79-967B-3D706A4B3CA4}" destId="{1E3D4E09-E7E5-4FC9-B99D-0DA39F540CCD}" srcOrd="3" destOrd="0" presId="urn:microsoft.com/office/officeart/2005/8/layout/radial6"/>
    <dgm:cxn modelId="{4B7F9472-2AB9-4CE9-A349-838458FC50AA}" type="presParOf" srcId="{D83B0FB4-B43B-4D79-967B-3D706A4B3CA4}" destId="{04764A33-6FC8-4C9D-854E-798F8E7090B2}" srcOrd="4" destOrd="0" presId="urn:microsoft.com/office/officeart/2005/8/layout/radial6"/>
    <dgm:cxn modelId="{AC2DFEDF-C318-4D2A-8A4D-199A4AE119DF}" type="presParOf" srcId="{D83B0FB4-B43B-4D79-967B-3D706A4B3CA4}" destId="{063DBAA5-11D6-4439-B4D7-34CAF90C1BCD}" srcOrd="5" destOrd="0" presId="urn:microsoft.com/office/officeart/2005/8/layout/radial6"/>
    <dgm:cxn modelId="{268E56DB-78F4-41AA-AC0E-0E363C387EC3}" type="presParOf" srcId="{D83B0FB4-B43B-4D79-967B-3D706A4B3CA4}" destId="{A1770806-DBF0-414A-80F1-7B15957674AB}" srcOrd="6" destOrd="0" presId="urn:microsoft.com/office/officeart/2005/8/layout/radial6"/>
    <dgm:cxn modelId="{EF10930C-99EC-4FE9-BED7-488B2CAC16DE}" type="presParOf" srcId="{D83B0FB4-B43B-4D79-967B-3D706A4B3CA4}" destId="{248C79F9-BE6E-4EA2-AAAB-A0514C9C3A1D}" srcOrd="7" destOrd="0" presId="urn:microsoft.com/office/officeart/2005/8/layout/radial6"/>
    <dgm:cxn modelId="{ACB7097E-A17E-40C6-A973-BAC39E82A6E9}" type="presParOf" srcId="{D83B0FB4-B43B-4D79-967B-3D706A4B3CA4}" destId="{B04CD9E4-DF99-40C3-9202-4BF40B7B95D3}" srcOrd="8" destOrd="0" presId="urn:microsoft.com/office/officeart/2005/8/layout/radial6"/>
    <dgm:cxn modelId="{BD9CC9F2-EF01-4FB0-9659-81556E451DE6}" type="presParOf" srcId="{D83B0FB4-B43B-4D79-967B-3D706A4B3CA4}" destId="{A84A9B44-D249-407F-AFCD-8E34CB8229BB}" srcOrd="9" destOrd="0" presId="urn:microsoft.com/office/officeart/2005/8/layout/radial6"/>
    <dgm:cxn modelId="{5456117E-B1E1-4205-AA1C-CBA73846877B}" type="presParOf" srcId="{D83B0FB4-B43B-4D79-967B-3D706A4B3CA4}" destId="{44D0B922-CE46-46AB-9F81-75440C67E1B1}" srcOrd="10" destOrd="0" presId="urn:microsoft.com/office/officeart/2005/8/layout/radial6"/>
    <dgm:cxn modelId="{0305E259-790E-4AB4-B6D0-50D703C341AC}" type="presParOf" srcId="{D83B0FB4-B43B-4D79-967B-3D706A4B3CA4}" destId="{AF81E017-3506-4605-8B3B-AFB8FB4B69A7}" srcOrd="11" destOrd="0" presId="urn:microsoft.com/office/officeart/2005/8/layout/radial6"/>
    <dgm:cxn modelId="{F792C810-EAB9-42BE-B478-7FF6098C1CA1}" type="presParOf" srcId="{D83B0FB4-B43B-4D79-967B-3D706A4B3CA4}" destId="{EC2F5FE6-E904-42C9-BB8F-9967331C150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6D346-8E61-4D6E-BF25-0C5E5B296BE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1098C33-39EA-4367-A1B0-99639E5684BB}">
      <dgm:prSet phldrT="[Metin]" custT="1"/>
      <dgm:spPr/>
      <dgm:t>
        <a:bodyPr/>
        <a:lstStyle/>
        <a:p>
          <a:r>
            <a:rPr lang="tr-TR" sz="2400" b="1" dirty="0" smtClean="0"/>
            <a:t>Temel destek %40 </a:t>
          </a:r>
          <a:r>
            <a:rPr lang="tr-TR" sz="2400" dirty="0" smtClean="0"/>
            <a:t>(büyüklük gözetilmeksizin)</a:t>
          </a:r>
          <a:endParaRPr lang="tr-TR" sz="2400" dirty="0"/>
        </a:p>
      </dgm:t>
    </dgm:pt>
    <dgm:pt modelId="{D1A9A099-C9DE-4D04-9FB4-8A2181C30E00}" type="parTrans" cxnId="{049D23EA-D372-4570-A861-55BB50E2A152}">
      <dgm:prSet/>
      <dgm:spPr/>
      <dgm:t>
        <a:bodyPr/>
        <a:lstStyle/>
        <a:p>
          <a:endParaRPr lang="tr-TR"/>
        </a:p>
      </dgm:t>
    </dgm:pt>
    <dgm:pt modelId="{7F7AA0EA-FED3-4770-8BFB-F37470203DEF}" type="sibTrans" cxnId="{049D23EA-D372-4570-A861-55BB50E2A152}">
      <dgm:prSet/>
      <dgm:spPr/>
      <dgm:t>
        <a:bodyPr/>
        <a:lstStyle/>
        <a:p>
          <a:endParaRPr lang="tr-TR"/>
        </a:p>
      </dgm:t>
    </dgm:pt>
    <dgm:pt modelId="{E3240DA0-BA03-49A6-AC70-91F7397F269A}">
      <dgm:prSet phldrT="[Metin]" custT="1"/>
      <dgm:spPr/>
      <dgm:t>
        <a:bodyPr/>
        <a:lstStyle/>
        <a:p>
          <a:r>
            <a:rPr lang="tr-TR" sz="2400" b="1" dirty="0" smtClean="0"/>
            <a:t>İlave destek  %20</a:t>
          </a:r>
          <a:endParaRPr lang="tr-TR" sz="2400" b="1" dirty="0"/>
        </a:p>
      </dgm:t>
    </dgm:pt>
    <dgm:pt modelId="{EEFD7BD4-3907-4ED6-AF76-6B38B68ED2C2}" type="parTrans" cxnId="{057EB6B1-1803-496F-946E-7CB8F9032CF4}">
      <dgm:prSet/>
      <dgm:spPr/>
      <dgm:t>
        <a:bodyPr/>
        <a:lstStyle/>
        <a:p>
          <a:endParaRPr lang="tr-TR"/>
        </a:p>
      </dgm:t>
    </dgm:pt>
    <dgm:pt modelId="{C0E0FF91-532B-40DD-89B0-87820C8040E1}" type="sibTrans" cxnId="{057EB6B1-1803-496F-946E-7CB8F9032CF4}">
      <dgm:prSet/>
      <dgm:spPr/>
      <dgm:t>
        <a:bodyPr/>
        <a:lstStyle/>
        <a:p>
          <a:endParaRPr lang="tr-TR"/>
        </a:p>
      </dgm:t>
    </dgm:pt>
    <dgm:pt modelId="{7EB3AD80-00DC-48AA-AF15-CCC8D6FB3518}">
      <dgm:prSet phldrT="[Metin]" custT="1"/>
      <dgm:spPr/>
      <dgm:t>
        <a:bodyPr/>
        <a:lstStyle/>
        <a:p>
          <a:r>
            <a:rPr lang="tr-TR" sz="2800" b="1" dirty="0" smtClean="0"/>
            <a:t>36 ay</a:t>
          </a:r>
          <a:endParaRPr lang="tr-TR" sz="2800" b="1" dirty="0"/>
        </a:p>
      </dgm:t>
    </dgm:pt>
    <dgm:pt modelId="{E03179F3-5D23-4589-B3D7-8CAB6170FB27}" type="parTrans" cxnId="{1E9AB061-9F0A-48A8-A9AE-0E8B72AC8EB6}">
      <dgm:prSet/>
      <dgm:spPr/>
      <dgm:t>
        <a:bodyPr/>
        <a:lstStyle/>
        <a:p>
          <a:endParaRPr lang="tr-TR"/>
        </a:p>
      </dgm:t>
    </dgm:pt>
    <dgm:pt modelId="{FD81B0E9-6543-4DB6-B6DB-66CB437912ED}" type="sibTrans" cxnId="{1E9AB061-9F0A-48A8-A9AE-0E8B72AC8EB6}">
      <dgm:prSet/>
      <dgm:spPr/>
      <dgm:t>
        <a:bodyPr/>
        <a:lstStyle/>
        <a:p>
          <a:endParaRPr lang="tr-TR"/>
        </a:p>
      </dgm:t>
    </dgm:pt>
    <dgm:pt modelId="{63EF4271-A8C0-4F9A-A886-2E3ABF41CEE1}" type="pres">
      <dgm:prSet presAssocID="{5446D346-8E61-4D6E-BF25-0C5E5B296BE1}" presName="arrowDiagram" presStyleCnt="0">
        <dgm:presLayoutVars>
          <dgm:chMax val="5"/>
          <dgm:dir/>
          <dgm:resizeHandles val="exact"/>
        </dgm:presLayoutVars>
      </dgm:prSet>
      <dgm:spPr/>
    </dgm:pt>
    <dgm:pt modelId="{95E04813-5D23-4A9A-AE3B-3A4BD6A26819}" type="pres">
      <dgm:prSet presAssocID="{5446D346-8E61-4D6E-BF25-0C5E5B296BE1}" presName="arrow" presStyleLbl="bgShp" presStyleIdx="0" presStyleCnt="1"/>
      <dgm:spPr/>
    </dgm:pt>
    <dgm:pt modelId="{A58D2632-D2F1-4EE8-8585-769D94310C69}" type="pres">
      <dgm:prSet presAssocID="{5446D346-8E61-4D6E-BF25-0C5E5B296BE1}" presName="arrowDiagram3" presStyleCnt="0"/>
      <dgm:spPr/>
    </dgm:pt>
    <dgm:pt modelId="{ADC4D589-7DD0-4BCC-9AD0-D2AF497B4D36}" type="pres">
      <dgm:prSet presAssocID="{91098C33-39EA-4367-A1B0-99639E5684BB}" presName="bullet3a" presStyleLbl="node1" presStyleIdx="0" presStyleCnt="3"/>
      <dgm:spPr/>
    </dgm:pt>
    <dgm:pt modelId="{436A5555-A48F-42F2-96B9-7D681A109823}" type="pres">
      <dgm:prSet presAssocID="{91098C33-39EA-4367-A1B0-99639E5684BB}" presName="textBox3a" presStyleLbl="revTx" presStyleIdx="0" presStyleCnt="3" custScaleX="138038" custLinFactNeighborX="27909" custLinFactNeighborY="115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A73EAE-BE54-4692-9EE1-D095F8927B4D}" type="pres">
      <dgm:prSet presAssocID="{E3240DA0-BA03-49A6-AC70-91F7397F269A}" presName="bullet3b" presStyleLbl="node1" presStyleIdx="1" presStyleCnt="3"/>
      <dgm:spPr/>
    </dgm:pt>
    <dgm:pt modelId="{0C9BA8C0-E288-4E7E-B08B-5367AE3929CF}" type="pres">
      <dgm:prSet presAssocID="{E3240DA0-BA03-49A6-AC70-91F7397F269A}" presName="textBox3b" presStyleLbl="revTx" presStyleIdx="1" presStyleCnt="3" custAng="10800000" custFlipVert="1" custScaleX="123214" custScaleY="17540" custLinFactNeighborX="9524" custLinFactNeighborY="-271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49D87B-5100-4110-A208-39A11898FFF0}" type="pres">
      <dgm:prSet presAssocID="{7EB3AD80-00DC-48AA-AF15-CCC8D6FB3518}" presName="bullet3c" presStyleLbl="node1" presStyleIdx="2" presStyleCnt="3"/>
      <dgm:spPr/>
    </dgm:pt>
    <dgm:pt modelId="{091BC545-2B05-45AE-9759-2FC691954ECE}" type="pres">
      <dgm:prSet presAssocID="{7EB3AD80-00DC-48AA-AF15-CCC8D6FB3518}" presName="textBox3c" presStyleLbl="revTx" presStyleIdx="2" presStyleCnt="3" custScaleY="14901" custLinFactNeighborX="1935" custLinFactNeighborY="-303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27181B-FDE4-4BEA-BEB7-F8E9DC766C71}" type="presOf" srcId="{5446D346-8E61-4D6E-BF25-0C5E5B296BE1}" destId="{63EF4271-A8C0-4F9A-A886-2E3ABF41CEE1}" srcOrd="0" destOrd="0" presId="urn:microsoft.com/office/officeart/2005/8/layout/arrow2"/>
    <dgm:cxn modelId="{057EB6B1-1803-496F-946E-7CB8F9032CF4}" srcId="{5446D346-8E61-4D6E-BF25-0C5E5B296BE1}" destId="{E3240DA0-BA03-49A6-AC70-91F7397F269A}" srcOrd="1" destOrd="0" parTransId="{EEFD7BD4-3907-4ED6-AF76-6B38B68ED2C2}" sibTransId="{C0E0FF91-532B-40DD-89B0-87820C8040E1}"/>
    <dgm:cxn modelId="{B00B7D65-17AD-47C7-9AC5-82EAA8A1C049}" type="presOf" srcId="{E3240DA0-BA03-49A6-AC70-91F7397F269A}" destId="{0C9BA8C0-E288-4E7E-B08B-5367AE3929CF}" srcOrd="0" destOrd="0" presId="urn:microsoft.com/office/officeart/2005/8/layout/arrow2"/>
    <dgm:cxn modelId="{1E9AB061-9F0A-48A8-A9AE-0E8B72AC8EB6}" srcId="{5446D346-8E61-4D6E-BF25-0C5E5B296BE1}" destId="{7EB3AD80-00DC-48AA-AF15-CCC8D6FB3518}" srcOrd="2" destOrd="0" parTransId="{E03179F3-5D23-4589-B3D7-8CAB6170FB27}" sibTransId="{FD81B0E9-6543-4DB6-B6DB-66CB437912ED}"/>
    <dgm:cxn modelId="{B7383309-DD89-42E1-A966-F04AF9BBA4AB}" type="presOf" srcId="{7EB3AD80-00DC-48AA-AF15-CCC8D6FB3518}" destId="{091BC545-2B05-45AE-9759-2FC691954ECE}" srcOrd="0" destOrd="0" presId="urn:microsoft.com/office/officeart/2005/8/layout/arrow2"/>
    <dgm:cxn modelId="{049D23EA-D372-4570-A861-55BB50E2A152}" srcId="{5446D346-8E61-4D6E-BF25-0C5E5B296BE1}" destId="{91098C33-39EA-4367-A1B0-99639E5684BB}" srcOrd="0" destOrd="0" parTransId="{D1A9A099-C9DE-4D04-9FB4-8A2181C30E00}" sibTransId="{7F7AA0EA-FED3-4770-8BFB-F37470203DEF}"/>
    <dgm:cxn modelId="{E283CEAD-9EC0-411A-B95F-646C9284A11B}" type="presOf" srcId="{91098C33-39EA-4367-A1B0-99639E5684BB}" destId="{436A5555-A48F-42F2-96B9-7D681A109823}" srcOrd="0" destOrd="0" presId="urn:microsoft.com/office/officeart/2005/8/layout/arrow2"/>
    <dgm:cxn modelId="{12B220F7-458D-41A8-8744-670FBFDDF7BF}" type="presParOf" srcId="{63EF4271-A8C0-4F9A-A886-2E3ABF41CEE1}" destId="{95E04813-5D23-4A9A-AE3B-3A4BD6A26819}" srcOrd="0" destOrd="0" presId="urn:microsoft.com/office/officeart/2005/8/layout/arrow2"/>
    <dgm:cxn modelId="{ABF8B0C5-88E2-4005-AC5F-1626A7BB50BE}" type="presParOf" srcId="{63EF4271-A8C0-4F9A-A886-2E3ABF41CEE1}" destId="{A58D2632-D2F1-4EE8-8585-769D94310C69}" srcOrd="1" destOrd="0" presId="urn:microsoft.com/office/officeart/2005/8/layout/arrow2"/>
    <dgm:cxn modelId="{40D5847F-8818-4C3E-AAEF-5481A75B8DA6}" type="presParOf" srcId="{A58D2632-D2F1-4EE8-8585-769D94310C69}" destId="{ADC4D589-7DD0-4BCC-9AD0-D2AF497B4D36}" srcOrd="0" destOrd="0" presId="urn:microsoft.com/office/officeart/2005/8/layout/arrow2"/>
    <dgm:cxn modelId="{1A1F5308-DB63-4A8E-8D0C-9B6306B80DA6}" type="presParOf" srcId="{A58D2632-D2F1-4EE8-8585-769D94310C69}" destId="{436A5555-A48F-42F2-96B9-7D681A109823}" srcOrd="1" destOrd="0" presId="urn:microsoft.com/office/officeart/2005/8/layout/arrow2"/>
    <dgm:cxn modelId="{08291E9A-8069-473A-9860-423AD1EEF6C0}" type="presParOf" srcId="{A58D2632-D2F1-4EE8-8585-769D94310C69}" destId="{0DA73EAE-BE54-4692-9EE1-D095F8927B4D}" srcOrd="2" destOrd="0" presId="urn:microsoft.com/office/officeart/2005/8/layout/arrow2"/>
    <dgm:cxn modelId="{BCF4BBFC-6FA9-4C01-B9E1-0A69D46077D0}" type="presParOf" srcId="{A58D2632-D2F1-4EE8-8585-769D94310C69}" destId="{0C9BA8C0-E288-4E7E-B08B-5367AE3929CF}" srcOrd="3" destOrd="0" presId="urn:microsoft.com/office/officeart/2005/8/layout/arrow2"/>
    <dgm:cxn modelId="{C1FA5021-7E27-4A7B-B5DA-5432E86C9BCB}" type="presParOf" srcId="{A58D2632-D2F1-4EE8-8585-769D94310C69}" destId="{8649D87B-5100-4110-A208-39A11898FFF0}" srcOrd="4" destOrd="0" presId="urn:microsoft.com/office/officeart/2005/8/layout/arrow2"/>
    <dgm:cxn modelId="{3BA9558D-3B1F-409F-97B0-EF96E040A2AF}" type="presParOf" srcId="{A58D2632-D2F1-4EE8-8585-769D94310C69}" destId="{091BC545-2B05-45AE-9759-2FC691954EC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46918-0FBF-43C2-85B4-516C3A264D7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6B0C8DC-54B3-4740-A8A0-558D4A71BA37}">
      <dgm:prSet phldrT="[Metin]"/>
      <dgm:spPr/>
      <dgm:t>
        <a:bodyPr/>
        <a:lstStyle/>
        <a:p>
          <a:r>
            <a:rPr lang="tr-TR" dirty="0" smtClean="0"/>
            <a:t>Ortaklı 2 proje daha </a:t>
          </a:r>
          <a:endParaRPr lang="tr-TR" dirty="0"/>
        </a:p>
      </dgm:t>
    </dgm:pt>
    <dgm:pt modelId="{DF7E2089-4BFD-43B8-8E56-859522938542}" type="parTrans" cxnId="{32323CE1-741B-45F9-94A9-D039D2E3B008}">
      <dgm:prSet/>
      <dgm:spPr/>
      <dgm:t>
        <a:bodyPr/>
        <a:lstStyle/>
        <a:p>
          <a:endParaRPr lang="tr-TR"/>
        </a:p>
      </dgm:t>
    </dgm:pt>
    <dgm:pt modelId="{66E89EB4-1AA8-4357-ACA9-5CED9FE2DC87}" type="sibTrans" cxnId="{32323CE1-741B-45F9-94A9-D039D2E3B008}">
      <dgm:prSet/>
      <dgm:spPr/>
      <dgm:t>
        <a:bodyPr/>
        <a:lstStyle/>
        <a:p>
          <a:endParaRPr lang="tr-TR"/>
        </a:p>
      </dgm:t>
    </dgm:pt>
    <dgm:pt modelId="{8EC47724-2002-4228-8534-71D359E6BFD7}">
      <dgm:prSet phldrT="[Metin]"/>
      <dgm:spPr/>
      <dgm:t>
        <a:bodyPr/>
        <a:lstStyle/>
        <a:p>
          <a:r>
            <a:rPr lang="tr-TR" dirty="0" smtClean="0"/>
            <a:t>500.000 TL üst limit</a:t>
          </a:r>
          <a:endParaRPr lang="tr-TR" dirty="0"/>
        </a:p>
      </dgm:t>
    </dgm:pt>
    <dgm:pt modelId="{DC3ADEAA-6D11-4474-B92A-C4E7D2BB059A}" type="parTrans" cxnId="{8ABA8EFA-409B-4263-8827-11CCA845EBF0}">
      <dgm:prSet/>
      <dgm:spPr/>
      <dgm:t>
        <a:bodyPr/>
        <a:lstStyle/>
        <a:p>
          <a:endParaRPr lang="tr-TR"/>
        </a:p>
      </dgm:t>
    </dgm:pt>
    <dgm:pt modelId="{F1AECA7B-5786-43DF-B2A9-735597EB0CEE}" type="sibTrans" cxnId="{8ABA8EFA-409B-4263-8827-11CCA845EBF0}">
      <dgm:prSet/>
      <dgm:spPr/>
      <dgm:t>
        <a:bodyPr/>
        <a:lstStyle/>
        <a:p>
          <a:endParaRPr lang="tr-TR"/>
        </a:p>
      </dgm:t>
    </dgm:pt>
    <dgm:pt modelId="{1B5FFB3E-6478-48D0-B945-541E73252384}">
      <dgm:prSet phldrT="[Metin]"/>
      <dgm:spPr/>
      <dgm:t>
        <a:bodyPr/>
        <a:lstStyle/>
        <a:p>
          <a:r>
            <a:rPr lang="tr-TR" dirty="0" smtClean="0"/>
            <a:t>İlk 3 proje</a:t>
          </a:r>
          <a:endParaRPr lang="tr-TR" dirty="0"/>
        </a:p>
      </dgm:t>
    </dgm:pt>
    <dgm:pt modelId="{629C96A8-6195-43F9-B7BC-8FD8CCE0E048}" type="parTrans" cxnId="{160E0A91-8221-4F4D-AEC7-8D76DE9938BE}">
      <dgm:prSet/>
      <dgm:spPr/>
      <dgm:t>
        <a:bodyPr/>
        <a:lstStyle/>
        <a:p>
          <a:endParaRPr lang="tr-TR"/>
        </a:p>
      </dgm:t>
    </dgm:pt>
    <dgm:pt modelId="{36CACB56-FA26-4411-8543-F2FB276F4909}" type="sibTrans" cxnId="{160E0A91-8221-4F4D-AEC7-8D76DE9938BE}">
      <dgm:prSet/>
      <dgm:spPr/>
      <dgm:t>
        <a:bodyPr/>
        <a:lstStyle/>
        <a:p>
          <a:endParaRPr lang="tr-TR"/>
        </a:p>
      </dgm:t>
    </dgm:pt>
    <dgm:pt modelId="{7F54BAF7-844D-4E3D-9A46-8614D5C9BA2E}" type="pres">
      <dgm:prSet presAssocID="{3A046918-0FBF-43C2-85B4-516C3A264D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C22FE8-52CC-469D-A3E7-DCF76AE5C3B0}" type="pres">
      <dgm:prSet presAssocID="{26B0C8DC-54B3-4740-A8A0-558D4A71BA3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DFFABE-5DE9-4BAD-B4DA-62376C6B6928}" type="pres">
      <dgm:prSet presAssocID="{26B0C8DC-54B3-4740-A8A0-558D4A71BA37}" presName="gear1srcNode" presStyleLbl="node1" presStyleIdx="0" presStyleCnt="3"/>
      <dgm:spPr/>
      <dgm:t>
        <a:bodyPr/>
        <a:lstStyle/>
        <a:p>
          <a:endParaRPr lang="tr-TR"/>
        </a:p>
      </dgm:t>
    </dgm:pt>
    <dgm:pt modelId="{E937168F-6FC3-4FD2-977A-C6E41ACD69DE}" type="pres">
      <dgm:prSet presAssocID="{26B0C8DC-54B3-4740-A8A0-558D4A71BA37}" presName="gear1dstNode" presStyleLbl="node1" presStyleIdx="0" presStyleCnt="3"/>
      <dgm:spPr/>
      <dgm:t>
        <a:bodyPr/>
        <a:lstStyle/>
        <a:p>
          <a:endParaRPr lang="tr-TR"/>
        </a:p>
      </dgm:t>
    </dgm:pt>
    <dgm:pt modelId="{C5FD273C-3DD3-40C6-8163-374FFBAFE943}" type="pres">
      <dgm:prSet presAssocID="{8EC47724-2002-4228-8534-71D359E6BFD7}" presName="gear2" presStyleLbl="node1" presStyleIdx="1" presStyleCnt="3" custScaleX="12566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2ED0E1-0DD6-436C-90C7-030268F6B265}" type="pres">
      <dgm:prSet presAssocID="{8EC47724-2002-4228-8534-71D359E6BFD7}" presName="gear2srcNode" presStyleLbl="node1" presStyleIdx="1" presStyleCnt="3"/>
      <dgm:spPr/>
      <dgm:t>
        <a:bodyPr/>
        <a:lstStyle/>
        <a:p>
          <a:endParaRPr lang="tr-TR"/>
        </a:p>
      </dgm:t>
    </dgm:pt>
    <dgm:pt modelId="{0CC5885E-BCB9-4400-9666-550166B7E20C}" type="pres">
      <dgm:prSet presAssocID="{8EC47724-2002-4228-8534-71D359E6BFD7}" presName="gear2dstNode" presStyleLbl="node1" presStyleIdx="1" presStyleCnt="3"/>
      <dgm:spPr/>
      <dgm:t>
        <a:bodyPr/>
        <a:lstStyle/>
        <a:p>
          <a:endParaRPr lang="tr-TR"/>
        </a:p>
      </dgm:t>
    </dgm:pt>
    <dgm:pt modelId="{540DF46E-F7DA-45DA-9568-A783B4CBD12F}" type="pres">
      <dgm:prSet presAssocID="{1B5FFB3E-6478-48D0-B945-541E73252384}" presName="gear3" presStyleLbl="node1" presStyleIdx="2" presStyleCnt="3" custScaleX="119778" custLinFactNeighborX="12861" custLinFactNeighborY="-5360"/>
      <dgm:spPr/>
      <dgm:t>
        <a:bodyPr/>
        <a:lstStyle/>
        <a:p>
          <a:endParaRPr lang="tr-TR"/>
        </a:p>
      </dgm:t>
    </dgm:pt>
    <dgm:pt modelId="{9BD56AED-9D0E-46A2-ACC1-EC7976A70E04}" type="pres">
      <dgm:prSet presAssocID="{1B5FFB3E-6478-48D0-B945-541E7325238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C732A2-2DFA-4FBC-AC43-47E3321E50BF}" type="pres">
      <dgm:prSet presAssocID="{1B5FFB3E-6478-48D0-B945-541E73252384}" presName="gear3srcNode" presStyleLbl="node1" presStyleIdx="2" presStyleCnt="3"/>
      <dgm:spPr/>
      <dgm:t>
        <a:bodyPr/>
        <a:lstStyle/>
        <a:p>
          <a:endParaRPr lang="tr-TR"/>
        </a:p>
      </dgm:t>
    </dgm:pt>
    <dgm:pt modelId="{E7692290-3531-4ACE-A8A7-909D2F914826}" type="pres">
      <dgm:prSet presAssocID="{1B5FFB3E-6478-48D0-B945-541E73252384}" presName="gear3dstNode" presStyleLbl="node1" presStyleIdx="2" presStyleCnt="3"/>
      <dgm:spPr/>
      <dgm:t>
        <a:bodyPr/>
        <a:lstStyle/>
        <a:p>
          <a:endParaRPr lang="tr-TR"/>
        </a:p>
      </dgm:t>
    </dgm:pt>
    <dgm:pt modelId="{3838ECC2-D5AB-4DD9-AE44-1127AA90BF5B}" type="pres">
      <dgm:prSet presAssocID="{66E89EB4-1AA8-4357-ACA9-5CED9FE2DC87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8B14A672-5A52-4ECE-B17F-E3A1448EEDB0}" type="pres">
      <dgm:prSet presAssocID="{F1AECA7B-5786-43DF-B2A9-735597EB0CEE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82671AB7-0EA1-4A86-92D5-A7852016F907}" type="pres">
      <dgm:prSet presAssocID="{36CACB56-FA26-4411-8543-F2FB276F4909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2F8D9230-DEEB-4362-8D86-ECCA3DD27282}" type="presOf" srcId="{8EC47724-2002-4228-8534-71D359E6BFD7}" destId="{342ED0E1-0DD6-436C-90C7-030268F6B265}" srcOrd="1" destOrd="0" presId="urn:microsoft.com/office/officeart/2005/8/layout/gear1"/>
    <dgm:cxn modelId="{B69CEB39-C3B0-4B3E-BCD4-BBFFDA8B6963}" type="presOf" srcId="{36CACB56-FA26-4411-8543-F2FB276F4909}" destId="{82671AB7-0EA1-4A86-92D5-A7852016F907}" srcOrd="0" destOrd="0" presId="urn:microsoft.com/office/officeart/2005/8/layout/gear1"/>
    <dgm:cxn modelId="{8ABA8EFA-409B-4263-8827-11CCA845EBF0}" srcId="{3A046918-0FBF-43C2-85B4-516C3A264D7F}" destId="{8EC47724-2002-4228-8534-71D359E6BFD7}" srcOrd="1" destOrd="0" parTransId="{DC3ADEAA-6D11-4474-B92A-C4E7D2BB059A}" sibTransId="{F1AECA7B-5786-43DF-B2A9-735597EB0CEE}"/>
    <dgm:cxn modelId="{2C11A13A-2992-45C3-A73E-AC3C58822C00}" type="presOf" srcId="{8EC47724-2002-4228-8534-71D359E6BFD7}" destId="{0CC5885E-BCB9-4400-9666-550166B7E20C}" srcOrd="2" destOrd="0" presId="urn:microsoft.com/office/officeart/2005/8/layout/gear1"/>
    <dgm:cxn modelId="{94D10D6F-35A4-4D6E-90C6-74B963172E97}" type="presOf" srcId="{1B5FFB3E-6478-48D0-B945-541E73252384}" destId="{540DF46E-F7DA-45DA-9568-A783B4CBD12F}" srcOrd="0" destOrd="0" presId="urn:microsoft.com/office/officeart/2005/8/layout/gear1"/>
    <dgm:cxn modelId="{0996A54A-3120-41F6-87DC-A039493AA4D9}" type="presOf" srcId="{26B0C8DC-54B3-4740-A8A0-558D4A71BA37}" destId="{73DFFABE-5DE9-4BAD-B4DA-62376C6B6928}" srcOrd="1" destOrd="0" presId="urn:microsoft.com/office/officeart/2005/8/layout/gear1"/>
    <dgm:cxn modelId="{8D3542A5-AE28-44FB-9221-295168AB8887}" type="presOf" srcId="{1B5FFB3E-6478-48D0-B945-541E73252384}" destId="{9BD56AED-9D0E-46A2-ACC1-EC7976A70E04}" srcOrd="1" destOrd="0" presId="urn:microsoft.com/office/officeart/2005/8/layout/gear1"/>
    <dgm:cxn modelId="{444603B6-3DB6-4C4A-AA15-44C5A708AB6B}" type="presOf" srcId="{1B5FFB3E-6478-48D0-B945-541E73252384}" destId="{E7692290-3531-4ACE-A8A7-909D2F914826}" srcOrd="3" destOrd="0" presId="urn:microsoft.com/office/officeart/2005/8/layout/gear1"/>
    <dgm:cxn modelId="{5C11CD56-7412-4D74-ADA8-60C2156E1F0E}" type="presOf" srcId="{1B5FFB3E-6478-48D0-B945-541E73252384}" destId="{0FC732A2-2DFA-4FBC-AC43-47E3321E50BF}" srcOrd="2" destOrd="0" presId="urn:microsoft.com/office/officeart/2005/8/layout/gear1"/>
    <dgm:cxn modelId="{C4CDC97E-DBE8-42C4-86D7-8A680F5D26AF}" type="presOf" srcId="{26B0C8DC-54B3-4740-A8A0-558D4A71BA37}" destId="{2AC22FE8-52CC-469D-A3E7-DCF76AE5C3B0}" srcOrd="0" destOrd="0" presId="urn:microsoft.com/office/officeart/2005/8/layout/gear1"/>
    <dgm:cxn modelId="{32323CE1-741B-45F9-94A9-D039D2E3B008}" srcId="{3A046918-0FBF-43C2-85B4-516C3A264D7F}" destId="{26B0C8DC-54B3-4740-A8A0-558D4A71BA37}" srcOrd="0" destOrd="0" parTransId="{DF7E2089-4BFD-43B8-8E56-859522938542}" sibTransId="{66E89EB4-1AA8-4357-ACA9-5CED9FE2DC87}"/>
    <dgm:cxn modelId="{2688AEE6-DCE1-405F-91EA-1D4D4F3ED2F1}" type="presOf" srcId="{8EC47724-2002-4228-8534-71D359E6BFD7}" destId="{C5FD273C-3DD3-40C6-8163-374FFBAFE943}" srcOrd="0" destOrd="0" presId="urn:microsoft.com/office/officeart/2005/8/layout/gear1"/>
    <dgm:cxn modelId="{CCF6ACF9-BF2A-4858-95BC-28F9FD05887A}" type="presOf" srcId="{66E89EB4-1AA8-4357-ACA9-5CED9FE2DC87}" destId="{3838ECC2-D5AB-4DD9-AE44-1127AA90BF5B}" srcOrd="0" destOrd="0" presId="urn:microsoft.com/office/officeart/2005/8/layout/gear1"/>
    <dgm:cxn modelId="{75E3A102-FFF8-42EF-87C6-102C87510E48}" type="presOf" srcId="{26B0C8DC-54B3-4740-A8A0-558D4A71BA37}" destId="{E937168F-6FC3-4FD2-977A-C6E41ACD69DE}" srcOrd="2" destOrd="0" presId="urn:microsoft.com/office/officeart/2005/8/layout/gear1"/>
    <dgm:cxn modelId="{160E0A91-8221-4F4D-AEC7-8D76DE9938BE}" srcId="{3A046918-0FBF-43C2-85B4-516C3A264D7F}" destId="{1B5FFB3E-6478-48D0-B945-541E73252384}" srcOrd="2" destOrd="0" parTransId="{629C96A8-6195-43F9-B7BC-8FD8CCE0E048}" sibTransId="{36CACB56-FA26-4411-8543-F2FB276F4909}"/>
    <dgm:cxn modelId="{F62B9516-3FF8-4699-BCB0-257BA34070D5}" type="presOf" srcId="{F1AECA7B-5786-43DF-B2A9-735597EB0CEE}" destId="{8B14A672-5A52-4ECE-B17F-E3A1448EEDB0}" srcOrd="0" destOrd="0" presId="urn:microsoft.com/office/officeart/2005/8/layout/gear1"/>
    <dgm:cxn modelId="{80ED8659-141C-4ACA-A473-218490F29F19}" type="presOf" srcId="{3A046918-0FBF-43C2-85B4-516C3A264D7F}" destId="{7F54BAF7-844D-4E3D-9A46-8614D5C9BA2E}" srcOrd="0" destOrd="0" presId="urn:microsoft.com/office/officeart/2005/8/layout/gear1"/>
    <dgm:cxn modelId="{F9A1E33E-7F7D-4F54-A51C-3B0629D873C3}" type="presParOf" srcId="{7F54BAF7-844D-4E3D-9A46-8614D5C9BA2E}" destId="{2AC22FE8-52CC-469D-A3E7-DCF76AE5C3B0}" srcOrd="0" destOrd="0" presId="urn:microsoft.com/office/officeart/2005/8/layout/gear1"/>
    <dgm:cxn modelId="{CDE8FBAC-CCE6-4375-832D-838F0CB6EF6B}" type="presParOf" srcId="{7F54BAF7-844D-4E3D-9A46-8614D5C9BA2E}" destId="{73DFFABE-5DE9-4BAD-B4DA-62376C6B6928}" srcOrd="1" destOrd="0" presId="urn:microsoft.com/office/officeart/2005/8/layout/gear1"/>
    <dgm:cxn modelId="{C1ECF8AF-71FB-4A64-875E-3C0277EFE4B3}" type="presParOf" srcId="{7F54BAF7-844D-4E3D-9A46-8614D5C9BA2E}" destId="{E937168F-6FC3-4FD2-977A-C6E41ACD69DE}" srcOrd="2" destOrd="0" presId="urn:microsoft.com/office/officeart/2005/8/layout/gear1"/>
    <dgm:cxn modelId="{46A93E24-47FD-487B-A40D-2C3EC141BE83}" type="presParOf" srcId="{7F54BAF7-844D-4E3D-9A46-8614D5C9BA2E}" destId="{C5FD273C-3DD3-40C6-8163-374FFBAFE943}" srcOrd="3" destOrd="0" presId="urn:microsoft.com/office/officeart/2005/8/layout/gear1"/>
    <dgm:cxn modelId="{8D4BFDC1-4DCC-4FFB-9F7A-3D8242FB7C86}" type="presParOf" srcId="{7F54BAF7-844D-4E3D-9A46-8614D5C9BA2E}" destId="{342ED0E1-0DD6-436C-90C7-030268F6B265}" srcOrd="4" destOrd="0" presId="urn:microsoft.com/office/officeart/2005/8/layout/gear1"/>
    <dgm:cxn modelId="{A7F8D337-97B4-4B89-B2F1-07A2646D496E}" type="presParOf" srcId="{7F54BAF7-844D-4E3D-9A46-8614D5C9BA2E}" destId="{0CC5885E-BCB9-4400-9666-550166B7E20C}" srcOrd="5" destOrd="0" presId="urn:microsoft.com/office/officeart/2005/8/layout/gear1"/>
    <dgm:cxn modelId="{A1475CC3-2F30-4491-B3B8-7340605A4B51}" type="presParOf" srcId="{7F54BAF7-844D-4E3D-9A46-8614D5C9BA2E}" destId="{540DF46E-F7DA-45DA-9568-A783B4CBD12F}" srcOrd="6" destOrd="0" presId="urn:microsoft.com/office/officeart/2005/8/layout/gear1"/>
    <dgm:cxn modelId="{BACCE4F4-C399-4CC4-8DE5-F22E05074C13}" type="presParOf" srcId="{7F54BAF7-844D-4E3D-9A46-8614D5C9BA2E}" destId="{9BD56AED-9D0E-46A2-ACC1-EC7976A70E04}" srcOrd="7" destOrd="0" presId="urn:microsoft.com/office/officeart/2005/8/layout/gear1"/>
    <dgm:cxn modelId="{DE9B002D-AF6F-432E-AD5F-0783E77918A6}" type="presParOf" srcId="{7F54BAF7-844D-4E3D-9A46-8614D5C9BA2E}" destId="{0FC732A2-2DFA-4FBC-AC43-47E3321E50BF}" srcOrd="8" destOrd="0" presId="urn:microsoft.com/office/officeart/2005/8/layout/gear1"/>
    <dgm:cxn modelId="{AE75E8BB-4BA9-4431-B2E4-DDE3F8565F1E}" type="presParOf" srcId="{7F54BAF7-844D-4E3D-9A46-8614D5C9BA2E}" destId="{E7692290-3531-4ACE-A8A7-909D2F914826}" srcOrd="9" destOrd="0" presId="urn:microsoft.com/office/officeart/2005/8/layout/gear1"/>
    <dgm:cxn modelId="{87CDC10B-1A11-4362-B407-13FC1CE66BDE}" type="presParOf" srcId="{7F54BAF7-844D-4E3D-9A46-8614D5C9BA2E}" destId="{3838ECC2-D5AB-4DD9-AE44-1127AA90BF5B}" srcOrd="10" destOrd="0" presId="urn:microsoft.com/office/officeart/2005/8/layout/gear1"/>
    <dgm:cxn modelId="{00BF060C-9649-4731-A616-3ADA40B8DFD7}" type="presParOf" srcId="{7F54BAF7-844D-4E3D-9A46-8614D5C9BA2E}" destId="{8B14A672-5A52-4ECE-B17F-E3A1448EEDB0}" srcOrd="11" destOrd="0" presId="urn:microsoft.com/office/officeart/2005/8/layout/gear1"/>
    <dgm:cxn modelId="{1D17B543-3A3E-4D13-BE47-8931D1A0AD45}" type="presParOf" srcId="{7F54BAF7-844D-4E3D-9A46-8614D5C9BA2E}" destId="{82671AB7-0EA1-4A86-92D5-A7852016F9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A1C88E-67AA-4925-9EDF-DD45E807AF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BE0353C-DB20-4778-BA4A-4BC4C4677163}">
      <dgm:prSet phldrT="[Metin]"/>
      <dgm:spPr/>
      <dgm:t>
        <a:bodyPr/>
        <a:lstStyle/>
        <a:p>
          <a:r>
            <a:rPr lang="tr-TR" dirty="0" smtClean="0"/>
            <a:t>Hedef </a:t>
          </a:r>
          <a:endParaRPr lang="tr-TR" dirty="0"/>
        </a:p>
      </dgm:t>
    </dgm:pt>
    <dgm:pt modelId="{99591936-2028-4AC0-B463-BC240449BDD5}" type="parTrans" cxnId="{618E4449-1008-4A52-8266-E9C7F612F082}">
      <dgm:prSet/>
      <dgm:spPr/>
      <dgm:t>
        <a:bodyPr/>
        <a:lstStyle/>
        <a:p>
          <a:endParaRPr lang="tr-TR"/>
        </a:p>
      </dgm:t>
    </dgm:pt>
    <dgm:pt modelId="{380503BB-A05C-4782-98F3-99EB98136B20}" type="sibTrans" cxnId="{618E4449-1008-4A52-8266-E9C7F612F082}">
      <dgm:prSet/>
      <dgm:spPr/>
      <dgm:t>
        <a:bodyPr/>
        <a:lstStyle/>
        <a:p>
          <a:endParaRPr lang="tr-TR"/>
        </a:p>
      </dgm:t>
    </dgm:pt>
    <dgm:pt modelId="{7497B487-75A5-4530-9EDA-71DED152BC35}">
      <dgm:prSet phldrT="[Metin]" custT="1"/>
      <dgm:spPr/>
      <dgm:t>
        <a:bodyPr/>
        <a:lstStyle/>
        <a:p>
          <a:r>
            <a:rPr lang="tr-TR" sz="2400" dirty="0" smtClean="0"/>
            <a:t>Teknoloji, yenilik odaklı iş fikirleri</a:t>
          </a:r>
          <a:endParaRPr lang="tr-TR" sz="2400" dirty="0"/>
        </a:p>
      </dgm:t>
    </dgm:pt>
    <dgm:pt modelId="{42973433-C3DE-4DFA-9B51-2F6B6FD9A45C}" type="parTrans" cxnId="{24FC3D6A-F039-436D-9B30-EC66C7EEB22B}">
      <dgm:prSet/>
      <dgm:spPr/>
      <dgm:t>
        <a:bodyPr/>
        <a:lstStyle/>
        <a:p>
          <a:endParaRPr lang="tr-TR"/>
        </a:p>
      </dgm:t>
    </dgm:pt>
    <dgm:pt modelId="{5154324C-6A5E-45D0-8207-956BF5117588}" type="sibTrans" cxnId="{24FC3D6A-F039-436D-9B30-EC66C7EEB22B}">
      <dgm:prSet/>
      <dgm:spPr/>
      <dgm:t>
        <a:bodyPr/>
        <a:lstStyle/>
        <a:p>
          <a:endParaRPr lang="tr-TR"/>
        </a:p>
      </dgm:t>
    </dgm:pt>
    <dgm:pt modelId="{D66B5A9F-AD3B-4BEE-B1C4-1D6F1EEA7EA1}">
      <dgm:prSet phldrT="[Metin]" custT="1"/>
      <dgm:spPr/>
      <dgm:t>
        <a:bodyPr/>
        <a:lstStyle/>
        <a:p>
          <a:r>
            <a:rPr lang="tr-TR" sz="2400" dirty="0" smtClean="0"/>
            <a:t>Katma değer ve nitelikli işgücü yaratma</a:t>
          </a:r>
          <a:endParaRPr lang="tr-TR" sz="2400" dirty="0"/>
        </a:p>
      </dgm:t>
    </dgm:pt>
    <dgm:pt modelId="{47BB7152-2526-4A3A-9455-A9917EB741F9}" type="parTrans" cxnId="{F47A55EE-837A-428F-B9C9-D1121AD60112}">
      <dgm:prSet/>
      <dgm:spPr/>
      <dgm:t>
        <a:bodyPr/>
        <a:lstStyle/>
        <a:p>
          <a:endParaRPr lang="tr-TR"/>
        </a:p>
      </dgm:t>
    </dgm:pt>
    <dgm:pt modelId="{F974D3B6-EC8D-4FAC-844E-03ECACB45C72}" type="sibTrans" cxnId="{F47A55EE-837A-428F-B9C9-D1121AD60112}">
      <dgm:prSet/>
      <dgm:spPr/>
      <dgm:t>
        <a:bodyPr/>
        <a:lstStyle/>
        <a:p>
          <a:endParaRPr lang="tr-TR"/>
        </a:p>
      </dgm:t>
    </dgm:pt>
    <dgm:pt modelId="{A75EE261-30AA-436A-9CFD-53B32481C052}">
      <dgm:prSet phldrT="[Metin]"/>
      <dgm:spPr/>
      <dgm:t>
        <a:bodyPr/>
        <a:lstStyle/>
        <a:p>
          <a:r>
            <a:rPr lang="tr-TR" dirty="0" smtClean="0"/>
            <a:t>Amaç</a:t>
          </a:r>
          <a:endParaRPr lang="tr-TR" dirty="0"/>
        </a:p>
      </dgm:t>
    </dgm:pt>
    <dgm:pt modelId="{A10DF840-3DDD-431A-AAF5-EC11D0BD5CF5}" type="parTrans" cxnId="{A01950DA-D416-45C5-B39B-BD7FE1F63A34}">
      <dgm:prSet/>
      <dgm:spPr/>
      <dgm:t>
        <a:bodyPr/>
        <a:lstStyle/>
        <a:p>
          <a:endParaRPr lang="tr-TR"/>
        </a:p>
      </dgm:t>
    </dgm:pt>
    <dgm:pt modelId="{FEA476B4-CABE-4C52-B311-448E70D2F629}" type="sibTrans" cxnId="{A01950DA-D416-45C5-B39B-BD7FE1F63A34}">
      <dgm:prSet/>
      <dgm:spPr/>
      <dgm:t>
        <a:bodyPr/>
        <a:lstStyle/>
        <a:p>
          <a:endParaRPr lang="tr-TR"/>
        </a:p>
      </dgm:t>
    </dgm:pt>
    <dgm:pt modelId="{A3B8AA1C-7F75-4ECD-A63D-C076E654F116}">
      <dgm:prSet phldrT="[Metin]"/>
      <dgm:spPr/>
      <dgm:t>
        <a:bodyPr/>
        <a:lstStyle/>
        <a:p>
          <a:endParaRPr lang="tr-TR" sz="1800" dirty="0"/>
        </a:p>
      </dgm:t>
    </dgm:pt>
    <dgm:pt modelId="{E74CC109-6F09-4739-B023-E612777D454B}" type="parTrans" cxnId="{332E7BA8-7519-48BB-A9FC-5C50C0BA835F}">
      <dgm:prSet/>
      <dgm:spPr/>
      <dgm:t>
        <a:bodyPr/>
        <a:lstStyle/>
        <a:p>
          <a:endParaRPr lang="tr-TR"/>
        </a:p>
      </dgm:t>
    </dgm:pt>
    <dgm:pt modelId="{617C9BEF-53EF-4E12-A31F-EA0B0BFE3540}" type="sibTrans" cxnId="{332E7BA8-7519-48BB-A9FC-5C50C0BA835F}">
      <dgm:prSet/>
      <dgm:spPr/>
      <dgm:t>
        <a:bodyPr/>
        <a:lstStyle/>
        <a:p>
          <a:endParaRPr lang="tr-TR"/>
        </a:p>
      </dgm:t>
    </dgm:pt>
    <dgm:pt modelId="{E903638B-294B-45EE-B4BE-BF3FF247B7D6}">
      <dgm:prSet phldrT="[Metin]" custT="1"/>
      <dgm:spPr/>
      <dgm:t>
        <a:bodyPr/>
        <a:lstStyle/>
        <a:p>
          <a:r>
            <a:rPr lang="tr-TR" sz="2400" dirty="0" smtClean="0"/>
            <a:t>Girişimcilerin özendirilmesi</a:t>
          </a:r>
          <a:endParaRPr lang="tr-TR" sz="2400" dirty="0"/>
        </a:p>
      </dgm:t>
    </dgm:pt>
    <dgm:pt modelId="{64A54DA3-1D7E-4818-BDB4-7D9D3A844B49}" type="parTrans" cxnId="{C8E9B2E0-1C65-4A2B-8ED0-122EBD8FE92C}">
      <dgm:prSet/>
      <dgm:spPr/>
      <dgm:t>
        <a:bodyPr/>
        <a:lstStyle/>
        <a:p>
          <a:endParaRPr lang="tr-TR"/>
        </a:p>
      </dgm:t>
    </dgm:pt>
    <dgm:pt modelId="{D1D11136-A3F3-4841-8507-CCC6F9452EFF}" type="sibTrans" cxnId="{C8E9B2E0-1C65-4A2B-8ED0-122EBD8FE92C}">
      <dgm:prSet/>
      <dgm:spPr/>
      <dgm:t>
        <a:bodyPr/>
        <a:lstStyle/>
        <a:p>
          <a:endParaRPr lang="tr-TR"/>
        </a:p>
      </dgm:t>
    </dgm:pt>
    <dgm:pt modelId="{4D306CEC-19C9-4246-A15F-EE22C3AFAADB}">
      <dgm:prSet phldrT="[Metin]"/>
      <dgm:spPr/>
      <dgm:t>
        <a:bodyPr/>
        <a:lstStyle/>
        <a:p>
          <a:r>
            <a:rPr lang="tr-TR" dirty="0" smtClean="0"/>
            <a:t>Destek</a:t>
          </a:r>
          <a:endParaRPr lang="tr-TR" dirty="0"/>
        </a:p>
      </dgm:t>
    </dgm:pt>
    <dgm:pt modelId="{0EFBB0AB-7774-4C2A-A1CE-8B018E7630E4}" type="parTrans" cxnId="{15932938-086F-4B1E-8568-67BA3B964E51}">
      <dgm:prSet/>
      <dgm:spPr/>
      <dgm:t>
        <a:bodyPr/>
        <a:lstStyle/>
        <a:p>
          <a:endParaRPr lang="tr-TR"/>
        </a:p>
      </dgm:t>
    </dgm:pt>
    <dgm:pt modelId="{457B930D-BAD3-4180-95BF-A5F3C7B8C4E8}" type="sibTrans" cxnId="{15932938-086F-4B1E-8568-67BA3B964E51}">
      <dgm:prSet/>
      <dgm:spPr/>
      <dgm:t>
        <a:bodyPr/>
        <a:lstStyle/>
        <a:p>
          <a:endParaRPr lang="tr-TR"/>
        </a:p>
      </dgm:t>
    </dgm:pt>
    <dgm:pt modelId="{C6A53DA0-4CCB-454D-8E74-FDDA19EFEA1A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dirty="0" smtClean="0"/>
            <a:t> Fikir aşamasından pazara dönüşene kadar</a:t>
          </a:r>
          <a:endParaRPr lang="tr-TR" sz="1800" dirty="0"/>
        </a:p>
      </dgm:t>
    </dgm:pt>
    <dgm:pt modelId="{65954D73-A2C2-49A4-937B-8CF5E57CAD19}" type="parTrans" cxnId="{D4270D33-7101-47C4-B7BB-B4246A60F5B4}">
      <dgm:prSet/>
      <dgm:spPr/>
      <dgm:t>
        <a:bodyPr/>
        <a:lstStyle/>
        <a:p>
          <a:endParaRPr lang="tr-TR"/>
        </a:p>
      </dgm:t>
    </dgm:pt>
    <dgm:pt modelId="{D72103C3-009C-4631-B3A4-50BDE0BFDDCA}" type="sibTrans" cxnId="{D4270D33-7101-47C4-B7BB-B4246A60F5B4}">
      <dgm:prSet/>
      <dgm:spPr/>
      <dgm:t>
        <a:bodyPr/>
        <a:lstStyle/>
        <a:p>
          <a:endParaRPr lang="tr-TR"/>
        </a:p>
      </dgm:t>
    </dgm:pt>
    <dgm:pt modelId="{CC0E2B6C-6EEC-431B-A2F7-44FC845F892F}">
      <dgm:prSet phldrT="[Metin]" custT="1"/>
      <dgm:spPr/>
      <dgm:t>
        <a:bodyPr/>
        <a:lstStyle/>
        <a:p>
          <a:r>
            <a:rPr lang="tr-TR" sz="2400" dirty="0" smtClean="0"/>
            <a:t>Uluslar arası rekabete hazırlama</a:t>
          </a:r>
          <a:endParaRPr lang="tr-TR" sz="2400" dirty="0"/>
        </a:p>
      </dgm:t>
    </dgm:pt>
    <dgm:pt modelId="{282C8FD9-46E2-4D25-A010-8BDA34444967}" type="parTrans" cxnId="{0F46CAB6-0A3C-41DF-AE81-19A152E590C4}">
      <dgm:prSet/>
      <dgm:spPr/>
      <dgm:t>
        <a:bodyPr/>
        <a:lstStyle/>
        <a:p>
          <a:endParaRPr lang="tr-TR"/>
        </a:p>
      </dgm:t>
    </dgm:pt>
    <dgm:pt modelId="{D76B4F60-ACC6-4428-A2CD-15DF33095E70}" type="sibTrans" cxnId="{0F46CAB6-0A3C-41DF-AE81-19A152E590C4}">
      <dgm:prSet/>
      <dgm:spPr/>
      <dgm:t>
        <a:bodyPr/>
        <a:lstStyle/>
        <a:p>
          <a:endParaRPr lang="tr-TR"/>
        </a:p>
      </dgm:t>
    </dgm:pt>
    <dgm:pt modelId="{E589A902-0926-43CC-9C10-781410B5B19F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dirty="0" smtClean="0"/>
            <a:t>Başlangıç firma oluşumu</a:t>
          </a: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r-TR" sz="1800" dirty="0"/>
        </a:p>
      </dgm:t>
    </dgm:pt>
    <dgm:pt modelId="{02519F6D-6003-4867-A38A-0D2C3E8A3766}" type="parTrans" cxnId="{313E56B7-7774-4258-95B0-4157B44A9711}">
      <dgm:prSet/>
      <dgm:spPr/>
      <dgm:t>
        <a:bodyPr/>
        <a:lstStyle/>
        <a:p>
          <a:endParaRPr lang="tr-TR"/>
        </a:p>
      </dgm:t>
    </dgm:pt>
    <dgm:pt modelId="{3DE76AA9-1C3B-4DE0-B42F-D95CE9EF62AC}" type="sibTrans" cxnId="{313E56B7-7774-4258-95B0-4157B44A9711}">
      <dgm:prSet/>
      <dgm:spPr/>
      <dgm:t>
        <a:bodyPr/>
        <a:lstStyle/>
        <a:p>
          <a:endParaRPr lang="tr-TR"/>
        </a:p>
      </dgm:t>
    </dgm:pt>
    <dgm:pt modelId="{27AF6BE0-C418-4FCD-9F39-70B84E1BFA4F}" type="pres">
      <dgm:prSet presAssocID="{DCA1C88E-67AA-4925-9EDF-DD45E807AF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AC0017-A93A-495D-9F8A-D05184B4329A}" type="pres">
      <dgm:prSet presAssocID="{1BE0353C-DB20-4778-BA4A-4BC4C4677163}" presName="composite" presStyleCnt="0"/>
      <dgm:spPr/>
    </dgm:pt>
    <dgm:pt modelId="{7517080C-4477-4C98-9706-DBE6B2586E14}" type="pres">
      <dgm:prSet presAssocID="{1BE0353C-DB20-4778-BA4A-4BC4C46771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B2ED74-71B4-4B37-9BF6-0A956250E65F}" type="pres">
      <dgm:prSet presAssocID="{1BE0353C-DB20-4778-BA4A-4BC4C46771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DEA9C9-90EB-4354-9EE2-E77F2C8D84B2}" type="pres">
      <dgm:prSet presAssocID="{380503BB-A05C-4782-98F3-99EB98136B20}" presName="sp" presStyleCnt="0"/>
      <dgm:spPr/>
    </dgm:pt>
    <dgm:pt modelId="{A96A51E6-0331-4222-BB12-815E7967CECF}" type="pres">
      <dgm:prSet presAssocID="{A75EE261-30AA-436A-9CFD-53B32481C052}" presName="composite" presStyleCnt="0"/>
      <dgm:spPr/>
    </dgm:pt>
    <dgm:pt modelId="{28A7B2B9-0E6F-48F3-90F7-B380D1F19268}" type="pres">
      <dgm:prSet presAssocID="{A75EE261-30AA-436A-9CFD-53B32481C0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EFCE4F-0F5C-492D-BAE1-72E76C263B22}" type="pres">
      <dgm:prSet presAssocID="{A75EE261-30AA-436A-9CFD-53B32481C0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E789DD-604D-46FF-861D-0DB7BE39F2E2}" type="pres">
      <dgm:prSet presAssocID="{FEA476B4-CABE-4C52-B311-448E70D2F629}" presName="sp" presStyleCnt="0"/>
      <dgm:spPr/>
    </dgm:pt>
    <dgm:pt modelId="{B870B643-C3F2-461B-ACBA-6A9206B1C21E}" type="pres">
      <dgm:prSet presAssocID="{4D306CEC-19C9-4246-A15F-EE22C3AFAADB}" presName="composite" presStyleCnt="0"/>
      <dgm:spPr/>
    </dgm:pt>
    <dgm:pt modelId="{97AAC6F0-3A96-449B-930F-BEC8198706C9}" type="pres">
      <dgm:prSet presAssocID="{4D306CEC-19C9-4246-A15F-EE22C3AFAA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2E0EE9-5218-4505-80B9-A668A663F51B}" type="pres">
      <dgm:prSet presAssocID="{4D306CEC-19C9-4246-A15F-EE22C3AFAA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7645E98-68C0-45E7-8430-0CCCC429A88F}" type="presOf" srcId="{DCA1C88E-67AA-4925-9EDF-DD45E807AF39}" destId="{27AF6BE0-C418-4FCD-9F39-70B84E1BFA4F}" srcOrd="0" destOrd="0" presId="urn:microsoft.com/office/officeart/2005/8/layout/chevron2"/>
    <dgm:cxn modelId="{F3CAE11B-59D4-4262-908A-957854E00833}" type="presOf" srcId="{C6A53DA0-4CCB-454D-8E74-FDDA19EFEA1A}" destId="{972E0EE9-5218-4505-80B9-A668A663F51B}" srcOrd="0" destOrd="0" presId="urn:microsoft.com/office/officeart/2005/8/layout/chevron2"/>
    <dgm:cxn modelId="{03695CB4-0D6E-409D-BB3C-F3B307922478}" type="presOf" srcId="{A75EE261-30AA-436A-9CFD-53B32481C052}" destId="{28A7B2B9-0E6F-48F3-90F7-B380D1F19268}" srcOrd="0" destOrd="0" presId="urn:microsoft.com/office/officeart/2005/8/layout/chevron2"/>
    <dgm:cxn modelId="{15932938-086F-4B1E-8568-67BA3B964E51}" srcId="{DCA1C88E-67AA-4925-9EDF-DD45E807AF39}" destId="{4D306CEC-19C9-4246-A15F-EE22C3AFAADB}" srcOrd="2" destOrd="0" parTransId="{0EFBB0AB-7774-4C2A-A1CE-8B018E7630E4}" sibTransId="{457B930D-BAD3-4180-95BF-A5F3C7B8C4E8}"/>
    <dgm:cxn modelId="{24FC3D6A-F039-436D-9B30-EC66C7EEB22B}" srcId="{1BE0353C-DB20-4778-BA4A-4BC4C4677163}" destId="{7497B487-75A5-4530-9EDA-71DED152BC35}" srcOrd="0" destOrd="0" parTransId="{42973433-C3DE-4DFA-9B51-2F6B6FD9A45C}" sibTransId="{5154324C-6A5E-45D0-8207-956BF5117588}"/>
    <dgm:cxn modelId="{332E7BA8-7519-48BB-A9FC-5C50C0BA835F}" srcId="{A75EE261-30AA-436A-9CFD-53B32481C052}" destId="{A3B8AA1C-7F75-4ECD-A63D-C076E654F116}" srcOrd="0" destOrd="0" parTransId="{E74CC109-6F09-4739-B023-E612777D454B}" sibTransId="{617C9BEF-53EF-4E12-A31F-EA0B0BFE3540}"/>
    <dgm:cxn modelId="{C8E9B2E0-1C65-4A2B-8ED0-122EBD8FE92C}" srcId="{A75EE261-30AA-436A-9CFD-53B32481C052}" destId="{E903638B-294B-45EE-B4BE-BF3FF247B7D6}" srcOrd="1" destOrd="0" parTransId="{64A54DA3-1D7E-4818-BDB4-7D9D3A844B49}" sibTransId="{D1D11136-A3F3-4841-8507-CCC6F9452EFF}"/>
    <dgm:cxn modelId="{A01950DA-D416-45C5-B39B-BD7FE1F63A34}" srcId="{DCA1C88E-67AA-4925-9EDF-DD45E807AF39}" destId="{A75EE261-30AA-436A-9CFD-53B32481C052}" srcOrd="1" destOrd="0" parTransId="{A10DF840-3DDD-431A-AAF5-EC11D0BD5CF5}" sibTransId="{FEA476B4-CABE-4C52-B311-448E70D2F629}"/>
    <dgm:cxn modelId="{D4270D33-7101-47C4-B7BB-B4246A60F5B4}" srcId="{4D306CEC-19C9-4246-A15F-EE22C3AFAADB}" destId="{C6A53DA0-4CCB-454D-8E74-FDDA19EFEA1A}" srcOrd="0" destOrd="0" parTransId="{65954D73-A2C2-49A4-937B-8CF5E57CAD19}" sibTransId="{D72103C3-009C-4631-B3A4-50BDE0BFDDCA}"/>
    <dgm:cxn modelId="{0F46CAB6-0A3C-41DF-AE81-19A152E590C4}" srcId="{A75EE261-30AA-436A-9CFD-53B32481C052}" destId="{CC0E2B6C-6EEC-431B-A2F7-44FC845F892F}" srcOrd="2" destOrd="0" parTransId="{282C8FD9-46E2-4D25-A010-8BDA34444967}" sibTransId="{D76B4F60-ACC6-4428-A2CD-15DF33095E70}"/>
    <dgm:cxn modelId="{F47A55EE-837A-428F-B9C9-D1121AD60112}" srcId="{1BE0353C-DB20-4778-BA4A-4BC4C4677163}" destId="{D66B5A9F-AD3B-4BEE-B1C4-1D6F1EEA7EA1}" srcOrd="1" destOrd="0" parTransId="{47BB7152-2526-4A3A-9455-A9917EB741F9}" sibTransId="{F974D3B6-EC8D-4FAC-844E-03ECACB45C72}"/>
    <dgm:cxn modelId="{ECAB4775-45D7-47FA-91AA-24AC79A28BBD}" type="presOf" srcId="{A3B8AA1C-7F75-4ECD-A63D-C076E654F116}" destId="{83EFCE4F-0F5C-492D-BAE1-72E76C263B22}" srcOrd="0" destOrd="0" presId="urn:microsoft.com/office/officeart/2005/8/layout/chevron2"/>
    <dgm:cxn modelId="{07295E6F-F5BE-4608-ACFA-3C72304AF3F7}" type="presOf" srcId="{E903638B-294B-45EE-B4BE-BF3FF247B7D6}" destId="{83EFCE4F-0F5C-492D-BAE1-72E76C263B22}" srcOrd="0" destOrd="1" presId="urn:microsoft.com/office/officeart/2005/8/layout/chevron2"/>
    <dgm:cxn modelId="{971E6B09-2997-430F-A5EC-20CE0809B656}" type="presOf" srcId="{CC0E2B6C-6EEC-431B-A2F7-44FC845F892F}" destId="{83EFCE4F-0F5C-492D-BAE1-72E76C263B22}" srcOrd="0" destOrd="2" presId="urn:microsoft.com/office/officeart/2005/8/layout/chevron2"/>
    <dgm:cxn modelId="{6A22F7F1-C4AB-4E1C-BEB5-161C092D0BDF}" type="presOf" srcId="{D66B5A9F-AD3B-4BEE-B1C4-1D6F1EEA7EA1}" destId="{C5B2ED74-71B4-4B37-9BF6-0A956250E65F}" srcOrd="0" destOrd="1" presId="urn:microsoft.com/office/officeart/2005/8/layout/chevron2"/>
    <dgm:cxn modelId="{908AD268-1421-4008-B0FD-7941A4AF88D8}" type="presOf" srcId="{4D306CEC-19C9-4246-A15F-EE22C3AFAADB}" destId="{97AAC6F0-3A96-449B-930F-BEC8198706C9}" srcOrd="0" destOrd="0" presId="urn:microsoft.com/office/officeart/2005/8/layout/chevron2"/>
    <dgm:cxn modelId="{618E4449-1008-4A52-8266-E9C7F612F082}" srcId="{DCA1C88E-67AA-4925-9EDF-DD45E807AF39}" destId="{1BE0353C-DB20-4778-BA4A-4BC4C4677163}" srcOrd="0" destOrd="0" parTransId="{99591936-2028-4AC0-B463-BC240449BDD5}" sibTransId="{380503BB-A05C-4782-98F3-99EB98136B20}"/>
    <dgm:cxn modelId="{63A21ABF-CA34-430D-9314-CEDAEE437FB6}" type="presOf" srcId="{7497B487-75A5-4530-9EDA-71DED152BC35}" destId="{C5B2ED74-71B4-4B37-9BF6-0A956250E65F}" srcOrd="0" destOrd="0" presId="urn:microsoft.com/office/officeart/2005/8/layout/chevron2"/>
    <dgm:cxn modelId="{313E56B7-7774-4258-95B0-4157B44A9711}" srcId="{4D306CEC-19C9-4246-A15F-EE22C3AFAADB}" destId="{E589A902-0926-43CC-9C10-781410B5B19F}" srcOrd="1" destOrd="0" parTransId="{02519F6D-6003-4867-A38A-0D2C3E8A3766}" sibTransId="{3DE76AA9-1C3B-4DE0-B42F-D95CE9EF62AC}"/>
    <dgm:cxn modelId="{F42AA408-E1B6-4FB1-AC53-5AFA5C34795B}" type="presOf" srcId="{1BE0353C-DB20-4778-BA4A-4BC4C4677163}" destId="{7517080C-4477-4C98-9706-DBE6B2586E14}" srcOrd="0" destOrd="0" presId="urn:microsoft.com/office/officeart/2005/8/layout/chevron2"/>
    <dgm:cxn modelId="{1BC534AD-8DF7-4BBD-88A0-450925DE3AB3}" type="presOf" srcId="{E589A902-0926-43CC-9C10-781410B5B19F}" destId="{972E0EE9-5218-4505-80B9-A668A663F51B}" srcOrd="0" destOrd="1" presId="urn:microsoft.com/office/officeart/2005/8/layout/chevron2"/>
    <dgm:cxn modelId="{1644541A-3D55-4111-A9FA-87229D89FF71}" type="presParOf" srcId="{27AF6BE0-C418-4FCD-9F39-70B84E1BFA4F}" destId="{3DAC0017-A93A-495D-9F8A-D05184B4329A}" srcOrd="0" destOrd="0" presId="urn:microsoft.com/office/officeart/2005/8/layout/chevron2"/>
    <dgm:cxn modelId="{C6D94A78-A774-42DD-92AE-A2441B2DA5F3}" type="presParOf" srcId="{3DAC0017-A93A-495D-9F8A-D05184B4329A}" destId="{7517080C-4477-4C98-9706-DBE6B2586E14}" srcOrd="0" destOrd="0" presId="urn:microsoft.com/office/officeart/2005/8/layout/chevron2"/>
    <dgm:cxn modelId="{CE9AF81C-64B4-4417-9BCE-8D797F3F358D}" type="presParOf" srcId="{3DAC0017-A93A-495D-9F8A-D05184B4329A}" destId="{C5B2ED74-71B4-4B37-9BF6-0A956250E65F}" srcOrd="1" destOrd="0" presId="urn:microsoft.com/office/officeart/2005/8/layout/chevron2"/>
    <dgm:cxn modelId="{FBCF69B5-AD8F-40EA-860D-80A63F5DBC6D}" type="presParOf" srcId="{27AF6BE0-C418-4FCD-9F39-70B84E1BFA4F}" destId="{BFDEA9C9-90EB-4354-9EE2-E77F2C8D84B2}" srcOrd="1" destOrd="0" presId="urn:microsoft.com/office/officeart/2005/8/layout/chevron2"/>
    <dgm:cxn modelId="{6ED3A224-11A5-4A82-A704-72D3ABF37B5B}" type="presParOf" srcId="{27AF6BE0-C418-4FCD-9F39-70B84E1BFA4F}" destId="{A96A51E6-0331-4222-BB12-815E7967CECF}" srcOrd="2" destOrd="0" presId="urn:microsoft.com/office/officeart/2005/8/layout/chevron2"/>
    <dgm:cxn modelId="{3806CCFB-4DF2-41BA-9685-965C47CF32BB}" type="presParOf" srcId="{A96A51E6-0331-4222-BB12-815E7967CECF}" destId="{28A7B2B9-0E6F-48F3-90F7-B380D1F19268}" srcOrd="0" destOrd="0" presId="urn:microsoft.com/office/officeart/2005/8/layout/chevron2"/>
    <dgm:cxn modelId="{6035AF10-E5BA-4D40-89D3-C496925FF99B}" type="presParOf" srcId="{A96A51E6-0331-4222-BB12-815E7967CECF}" destId="{83EFCE4F-0F5C-492D-BAE1-72E76C263B22}" srcOrd="1" destOrd="0" presId="urn:microsoft.com/office/officeart/2005/8/layout/chevron2"/>
    <dgm:cxn modelId="{E96071F5-AEE8-447E-912A-7A47702B8737}" type="presParOf" srcId="{27AF6BE0-C418-4FCD-9F39-70B84E1BFA4F}" destId="{C5E789DD-604D-46FF-861D-0DB7BE39F2E2}" srcOrd="3" destOrd="0" presId="urn:microsoft.com/office/officeart/2005/8/layout/chevron2"/>
    <dgm:cxn modelId="{7EE9DD36-0C30-478D-AA57-5843DEA22BE7}" type="presParOf" srcId="{27AF6BE0-C418-4FCD-9F39-70B84E1BFA4F}" destId="{B870B643-C3F2-461B-ACBA-6A9206B1C21E}" srcOrd="4" destOrd="0" presId="urn:microsoft.com/office/officeart/2005/8/layout/chevron2"/>
    <dgm:cxn modelId="{B442CAF3-4802-439C-A4FA-7D4C6E5AF295}" type="presParOf" srcId="{B870B643-C3F2-461B-ACBA-6A9206B1C21E}" destId="{97AAC6F0-3A96-449B-930F-BEC8198706C9}" srcOrd="0" destOrd="0" presId="urn:microsoft.com/office/officeart/2005/8/layout/chevron2"/>
    <dgm:cxn modelId="{D13488F6-D7AE-4D14-8D31-D787F6BE8D16}" type="presParOf" srcId="{B870B643-C3F2-461B-ACBA-6A9206B1C21E}" destId="{972E0EE9-5218-4505-80B9-A668A663F5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A1C88E-67AA-4925-9EDF-DD45E807AF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BE0353C-DB20-4778-BA4A-4BC4C4677163}">
      <dgm:prSet phldrT="[Metin]" custT="1"/>
      <dgm:spPr>
        <a:solidFill>
          <a:srgbClr val="FFFF00"/>
        </a:solidFill>
      </dgm:spPr>
      <dgm:t>
        <a:bodyPr/>
        <a:lstStyle/>
        <a:p>
          <a:r>
            <a:rPr lang="tr-TR" sz="2200" dirty="0" smtClean="0">
              <a:solidFill>
                <a:schemeClr val="tx1"/>
              </a:solidFill>
            </a:rPr>
            <a:t>Aşama 1 </a:t>
          </a:r>
          <a:endParaRPr lang="tr-TR" sz="2200" dirty="0">
            <a:solidFill>
              <a:schemeClr val="tx1"/>
            </a:solidFill>
          </a:endParaRPr>
        </a:p>
      </dgm:t>
    </dgm:pt>
    <dgm:pt modelId="{99591936-2028-4AC0-B463-BC240449BDD5}" type="parTrans" cxnId="{618E4449-1008-4A52-8266-E9C7F612F082}">
      <dgm:prSet/>
      <dgm:spPr/>
      <dgm:t>
        <a:bodyPr/>
        <a:lstStyle/>
        <a:p>
          <a:endParaRPr lang="tr-TR" sz="2200"/>
        </a:p>
      </dgm:t>
    </dgm:pt>
    <dgm:pt modelId="{380503BB-A05C-4782-98F3-99EB98136B20}" type="sibTrans" cxnId="{618E4449-1008-4A52-8266-E9C7F612F082}">
      <dgm:prSet/>
      <dgm:spPr/>
      <dgm:t>
        <a:bodyPr/>
        <a:lstStyle/>
        <a:p>
          <a:endParaRPr lang="tr-TR" sz="2200"/>
        </a:p>
      </dgm:t>
    </dgm:pt>
    <dgm:pt modelId="{7497B487-75A5-4530-9EDA-71DED152BC35}">
      <dgm:prSet phldrT="[Metin]" custT="1"/>
      <dgm:spPr/>
      <dgm:t>
        <a:bodyPr/>
        <a:lstStyle/>
        <a:p>
          <a:r>
            <a:rPr lang="tr-TR" sz="2200" dirty="0" smtClean="0"/>
            <a:t>İş fikrinin iş planına dönüşmesi (rehberlik, kuluçka hizmetleri vs.)</a:t>
          </a:r>
          <a:endParaRPr lang="tr-TR" sz="2200" dirty="0"/>
        </a:p>
      </dgm:t>
    </dgm:pt>
    <dgm:pt modelId="{42973433-C3DE-4DFA-9B51-2F6B6FD9A45C}" type="parTrans" cxnId="{24FC3D6A-F039-436D-9B30-EC66C7EEB22B}">
      <dgm:prSet/>
      <dgm:spPr/>
      <dgm:t>
        <a:bodyPr/>
        <a:lstStyle/>
        <a:p>
          <a:endParaRPr lang="tr-TR" sz="2200"/>
        </a:p>
      </dgm:t>
    </dgm:pt>
    <dgm:pt modelId="{5154324C-6A5E-45D0-8207-956BF5117588}" type="sibTrans" cxnId="{24FC3D6A-F039-436D-9B30-EC66C7EEB22B}">
      <dgm:prSet/>
      <dgm:spPr/>
      <dgm:t>
        <a:bodyPr/>
        <a:lstStyle/>
        <a:p>
          <a:endParaRPr lang="tr-TR" sz="2200"/>
        </a:p>
      </dgm:t>
    </dgm:pt>
    <dgm:pt modelId="{A75EE261-30AA-436A-9CFD-53B32481C052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2200" dirty="0" smtClean="0">
              <a:solidFill>
                <a:schemeClr val="tx1"/>
              </a:solidFill>
            </a:rPr>
            <a:t>Aşama 2</a:t>
          </a:r>
          <a:endParaRPr lang="tr-TR" sz="2200" dirty="0">
            <a:solidFill>
              <a:schemeClr val="tx1"/>
            </a:solidFill>
          </a:endParaRPr>
        </a:p>
      </dgm:t>
    </dgm:pt>
    <dgm:pt modelId="{A10DF840-3DDD-431A-AAF5-EC11D0BD5CF5}" type="parTrans" cxnId="{A01950DA-D416-45C5-B39B-BD7FE1F63A34}">
      <dgm:prSet/>
      <dgm:spPr/>
      <dgm:t>
        <a:bodyPr/>
        <a:lstStyle/>
        <a:p>
          <a:endParaRPr lang="tr-TR" sz="2200"/>
        </a:p>
      </dgm:t>
    </dgm:pt>
    <dgm:pt modelId="{FEA476B4-CABE-4C52-B311-448E70D2F629}" type="sibTrans" cxnId="{A01950DA-D416-45C5-B39B-BD7FE1F63A34}">
      <dgm:prSet/>
      <dgm:spPr/>
      <dgm:t>
        <a:bodyPr/>
        <a:lstStyle/>
        <a:p>
          <a:endParaRPr lang="tr-TR" sz="2200"/>
        </a:p>
      </dgm:t>
    </dgm:pt>
    <dgm:pt modelId="{A3B8AA1C-7F75-4ECD-A63D-C076E654F116}">
      <dgm:prSet phldrT="[Metin]" custT="1"/>
      <dgm:spPr/>
      <dgm:t>
        <a:bodyPr/>
        <a:lstStyle/>
        <a:p>
          <a:r>
            <a:rPr lang="tr-TR" sz="2200" dirty="0" smtClean="0"/>
            <a:t>Aşama 1’i geçen İş Planlarına yönelik şirket kurulum süreci</a:t>
          </a:r>
          <a:endParaRPr lang="tr-TR" sz="2200" dirty="0"/>
        </a:p>
      </dgm:t>
    </dgm:pt>
    <dgm:pt modelId="{E74CC109-6F09-4739-B023-E612777D454B}" type="parTrans" cxnId="{332E7BA8-7519-48BB-A9FC-5C50C0BA835F}">
      <dgm:prSet/>
      <dgm:spPr/>
      <dgm:t>
        <a:bodyPr/>
        <a:lstStyle/>
        <a:p>
          <a:endParaRPr lang="tr-TR" sz="2200"/>
        </a:p>
      </dgm:t>
    </dgm:pt>
    <dgm:pt modelId="{617C9BEF-53EF-4E12-A31F-EA0B0BFE3540}" type="sibTrans" cxnId="{332E7BA8-7519-48BB-A9FC-5C50C0BA835F}">
      <dgm:prSet/>
      <dgm:spPr/>
      <dgm:t>
        <a:bodyPr/>
        <a:lstStyle/>
        <a:p>
          <a:endParaRPr lang="tr-TR" sz="2200"/>
        </a:p>
      </dgm:t>
    </dgm:pt>
    <dgm:pt modelId="{4D306CEC-19C9-4246-A15F-EE22C3AFAADB}">
      <dgm:prSet phldrT="[Metin]" custT="1"/>
      <dgm:spPr>
        <a:solidFill>
          <a:srgbClr val="00B050"/>
        </a:solidFill>
      </dgm:spPr>
      <dgm:t>
        <a:bodyPr/>
        <a:lstStyle/>
        <a:p>
          <a:r>
            <a:rPr lang="tr-TR" sz="2200" dirty="0" smtClean="0">
              <a:solidFill>
                <a:schemeClr val="tx1"/>
              </a:solidFill>
            </a:rPr>
            <a:t>Aşama 3</a:t>
          </a:r>
          <a:endParaRPr lang="tr-TR" sz="2200" dirty="0">
            <a:solidFill>
              <a:schemeClr val="tx1"/>
            </a:solidFill>
          </a:endParaRPr>
        </a:p>
      </dgm:t>
    </dgm:pt>
    <dgm:pt modelId="{0EFBB0AB-7774-4C2A-A1CE-8B018E7630E4}" type="parTrans" cxnId="{15932938-086F-4B1E-8568-67BA3B964E51}">
      <dgm:prSet/>
      <dgm:spPr/>
      <dgm:t>
        <a:bodyPr/>
        <a:lstStyle/>
        <a:p>
          <a:endParaRPr lang="tr-TR" sz="2200"/>
        </a:p>
      </dgm:t>
    </dgm:pt>
    <dgm:pt modelId="{457B930D-BAD3-4180-95BF-A5F3C7B8C4E8}" type="sibTrans" cxnId="{15932938-086F-4B1E-8568-67BA3B964E51}">
      <dgm:prSet/>
      <dgm:spPr/>
      <dgm:t>
        <a:bodyPr/>
        <a:lstStyle/>
        <a:p>
          <a:endParaRPr lang="tr-TR" sz="2200"/>
        </a:p>
      </dgm:t>
    </dgm:pt>
    <dgm:pt modelId="{C6A53DA0-4CCB-454D-8E74-FDDA19EFEA1A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dirty="0" smtClean="0"/>
            <a:t> Aşama 2’de elde edilen çıktıların işlevsellik ve performans bakımından iyileştirilmesi/ticarileşme potansiyellerinin güçlenmesi</a:t>
          </a:r>
          <a:endParaRPr lang="tr-TR" sz="2200" dirty="0"/>
        </a:p>
      </dgm:t>
    </dgm:pt>
    <dgm:pt modelId="{65954D73-A2C2-49A4-937B-8CF5E57CAD19}" type="parTrans" cxnId="{D4270D33-7101-47C4-B7BB-B4246A60F5B4}">
      <dgm:prSet/>
      <dgm:spPr/>
      <dgm:t>
        <a:bodyPr/>
        <a:lstStyle/>
        <a:p>
          <a:endParaRPr lang="tr-TR" sz="2200"/>
        </a:p>
      </dgm:t>
    </dgm:pt>
    <dgm:pt modelId="{D72103C3-009C-4631-B3A4-50BDE0BFDDCA}" type="sibTrans" cxnId="{D4270D33-7101-47C4-B7BB-B4246A60F5B4}">
      <dgm:prSet/>
      <dgm:spPr/>
      <dgm:t>
        <a:bodyPr/>
        <a:lstStyle/>
        <a:p>
          <a:endParaRPr lang="tr-TR" sz="2200"/>
        </a:p>
      </dgm:t>
    </dgm:pt>
    <dgm:pt modelId="{1251E87D-1B8F-4A92-A734-064741956E2B}">
      <dgm:prSet phldrT="[Metin]" custT="1"/>
      <dgm:spPr/>
      <dgm:t>
        <a:bodyPr/>
        <a:lstStyle/>
        <a:p>
          <a:endParaRPr lang="tr-TR" sz="2200" dirty="0"/>
        </a:p>
      </dgm:t>
    </dgm:pt>
    <dgm:pt modelId="{BEEE83C3-6BEF-4467-A4F2-24A994689170}" type="parTrans" cxnId="{1000F09F-0D5B-417C-8667-19C00546F45D}">
      <dgm:prSet/>
      <dgm:spPr/>
      <dgm:t>
        <a:bodyPr/>
        <a:lstStyle/>
        <a:p>
          <a:endParaRPr lang="tr-TR" sz="2200"/>
        </a:p>
      </dgm:t>
    </dgm:pt>
    <dgm:pt modelId="{A6A51FDE-8823-42FF-865B-834CEEF0815A}" type="sibTrans" cxnId="{1000F09F-0D5B-417C-8667-19C00546F45D}">
      <dgm:prSet/>
      <dgm:spPr/>
      <dgm:t>
        <a:bodyPr/>
        <a:lstStyle/>
        <a:p>
          <a:endParaRPr lang="tr-TR" sz="2200"/>
        </a:p>
      </dgm:t>
    </dgm:pt>
    <dgm:pt modelId="{6BAEBBE2-82BF-4247-9BFC-0690F18A11A1}">
      <dgm:prSet phldrT="[Metin]" custT="1"/>
      <dgm:spPr/>
      <dgm:t>
        <a:bodyPr/>
        <a:lstStyle/>
        <a:p>
          <a:r>
            <a:rPr lang="tr-TR" sz="2200" dirty="0" smtClean="0"/>
            <a:t>Fikrin ticari açıdan doğrulanması (</a:t>
          </a:r>
          <a:r>
            <a:rPr lang="tr-TR" sz="2200" b="1" dirty="0" smtClean="0"/>
            <a:t>uygulayıcı kuruluş</a:t>
          </a:r>
          <a:r>
            <a:rPr lang="tr-TR" sz="2200" dirty="0" smtClean="0"/>
            <a:t> tarafından)</a:t>
          </a:r>
          <a:endParaRPr lang="tr-TR" sz="2200" dirty="0"/>
        </a:p>
      </dgm:t>
    </dgm:pt>
    <dgm:pt modelId="{9DEC7660-212E-492F-B813-089A15FA433A}" type="parTrans" cxnId="{CAE3D984-3664-448B-AC2F-1006DEA2B640}">
      <dgm:prSet/>
      <dgm:spPr/>
      <dgm:t>
        <a:bodyPr/>
        <a:lstStyle/>
        <a:p>
          <a:endParaRPr lang="tr-TR" sz="2200"/>
        </a:p>
      </dgm:t>
    </dgm:pt>
    <dgm:pt modelId="{4C7D8789-F8CE-47F5-B75C-E5CF7ADA5D11}" type="sibTrans" cxnId="{CAE3D984-3664-448B-AC2F-1006DEA2B640}">
      <dgm:prSet/>
      <dgm:spPr/>
      <dgm:t>
        <a:bodyPr/>
        <a:lstStyle/>
        <a:p>
          <a:endParaRPr lang="tr-TR" sz="2200"/>
        </a:p>
      </dgm:t>
    </dgm:pt>
    <dgm:pt modelId="{CC0E2B6C-6EEC-431B-A2F7-44FC845F892F}">
      <dgm:prSet phldrT="[Metin]" custT="1"/>
      <dgm:spPr/>
      <dgm:t>
        <a:bodyPr/>
        <a:lstStyle/>
        <a:p>
          <a:r>
            <a:rPr lang="tr-TR" sz="2200" dirty="0" smtClean="0"/>
            <a:t>Teminatsız hibe desteği (proje, sermaye vs..)</a:t>
          </a:r>
          <a:endParaRPr lang="tr-TR" sz="2200" dirty="0"/>
        </a:p>
      </dgm:t>
    </dgm:pt>
    <dgm:pt modelId="{D76B4F60-ACC6-4428-A2CD-15DF33095E70}" type="sibTrans" cxnId="{0F46CAB6-0A3C-41DF-AE81-19A152E590C4}">
      <dgm:prSet/>
      <dgm:spPr/>
      <dgm:t>
        <a:bodyPr/>
        <a:lstStyle/>
        <a:p>
          <a:endParaRPr lang="tr-TR" sz="2200"/>
        </a:p>
      </dgm:t>
    </dgm:pt>
    <dgm:pt modelId="{282C8FD9-46E2-4D25-A010-8BDA34444967}" type="parTrans" cxnId="{0F46CAB6-0A3C-41DF-AE81-19A152E590C4}">
      <dgm:prSet/>
      <dgm:spPr/>
      <dgm:t>
        <a:bodyPr/>
        <a:lstStyle/>
        <a:p>
          <a:endParaRPr lang="tr-TR" sz="2200"/>
        </a:p>
      </dgm:t>
    </dgm:pt>
    <dgm:pt modelId="{6A37894B-8AF0-4827-86E7-77AEB54D51EF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dirty="0" smtClean="0"/>
            <a:t>KOBİ AR-GE Başlangıç Destekleri Başvurusu</a:t>
          </a:r>
          <a:endParaRPr lang="tr-TR" sz="2200" dirty="0"/>
        </a:p>
      </dgm:t>
    </dgm:pt>
    <dgm:pt modelId="{F33C4280-09EF-4D8F-BC01-8A088D812FAC}" type="parTrans" cxnId="{6F66C11F-66EE-4C17-B62B-E8B6C55D71D5}">
      <dgm:prSet/>
      <dgm:spPr/>
      <dgm:t>
        <a:bodyPr/>
        <a:lstStyle/>
        <a:p>
          <a:endParaRPr lang="tr-TR" sz="2200"/>
        </a:p>
      </dgm:t>
    </dgm:pt>
    <dgm:pt modelId="{1A04DDC2-99B4-420E-933B-8BA0FC20DE90}" type="sibTrans" cxnId="{6F66C11F-66EE-4C17-B62B-E8B6C55D71D5}">
      <dgm:prSet/>
      <dgm:spPr/>
      <dgm:t>
        <a:bodyPr/>
        <a:lstStyle/>
        <a:p>
          <a:endParaRPr lang="tr-TR" sz="2200"/>
        </a:p>
      </dgm:t>
    </dgm:pt>
    <dgm:pt modelId="{27AF6BE0-C418-4FCD-9F39-70B84E1BFA4F}" type="pres">
      <dgm:prSet presAssocID="{DCA1C88E-67AA-4925-9EDF-DD45E807AF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AC0017-A93A-495D-9F8A-D05184B4329A}" type="pres">
      <dgm:prSet presAssocID="{1BE0353C-DB20-4778-BA4A-4BC4C4677163}" presName="composite" presStyleCnt="0"/>
      <dgm:spPr/>
    </dgm:pt>
    <dgm:pt modelId="{7517080C-4477-4C98-9706-DBE6B2586E14}" type="pres">
      <dgm:prSet presAssocID="{1BE0353C-DB20-4778-BA4A-4BC4C4677163}" presName="parentText" presStyleLbl="alignNode1" presStyleIdx="0" presStyleCnt="3" custScaleY="11083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B2ED74-71B4-4B37-9BF6-0A956250E65F}" type="pres">
      <dgm:prSet presAssocID="{1BE0353C-DB20-4778-BA4A-4BC4C4677163}" presName="descendantText" presStyleLbl="alignAcc1" presStyleIdx="0" presStyleCnt="3" custScaleY="1168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DEA9C9-90EB-4354-9EE2-E77F2C8D84B2}" type="pres">
      <dgm:prSet presAssocID="{380503BB-A05C-4782-98F3-99EB98136B20}" presName="sp" presStyleCnt="0"/>
      <dgm:spPr/>
    </dgm:pt>
    <dgm:pt modelId="{A96A51E6-0331-4222-BB12-815E7967CECF}" type="pres">
      <dgm:prSet presAssocID="{A75EE261-30AA-436A-9CFD-53B32481C052}" presName="composite" presStyleCnt="0"/>
      <dgm:spPr/>
    </dgm:pt>
    <dgm:pt modelId="{28A7B2B9-0E6F-48F3-90F7-B380D1F19268}" type="pres">
      <dgm:prSet presAssocID="{A75EE261-30AA-436A-9CFD-53B32481C052}" presName="parentText" presStyleLbl="alignNode1" presStyleIdx="1" presStyleCnt="3" custScaleY="111836" custLinFactNeighborY="146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EFCE4F-0F5C-492D-BAE1-72E76C263B22}" type="pres">
      <dgm:prSet presAssocID="{A75EE261-30AA-436A-9CFD-53B32481C052}" presName="descendantText" presStyleLbl="alignAcc1" presStyleIdx="1" presStyleCnt="3" custScaleY="1117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E789DD-604D-46FF-861D-0DB7BE39F2E2}" type="pres">
      <dgm:prSet presAssocID="{FEA476B4-CABE-4C52-B311-448E70D2F629}" presName="sp" presStyleCnt="0"/>
      <dgm:spPr/>
    </dgm:pt>
    <dgm:pt modelId="{B870B643-C3F2-461B-ACBA-6A9206B1C21E}" type="pres">
      <dgm:prSet presAssocID="{4D306CEC-19C9-4246-A15F-EE22C3AFAADB}" presName="composite" presStyleCnt="0"/>
      <dgm:spPr/>
    </dgm:pt>
    <dgm:pt modelId="{97AAC6F0-3A96-449B-930F-BEC8198706C9}" type="pres">
      <dgm:prSet presAssocID="{4D306CEC-19C9-4246-A15F-EE22C3AFAADB}" presName="parentText" presStyleLbl="alignNode1" presStyleIdx="2" presStyleCnt="3" custScaleY="12016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2E0EE9-5218-4505-80B9-A668A663F51B}" type="pres">
      <dgm:prSet presAssocID="{4D306CEC-19C9-4246-A15F-EE22C3AFAADB}" presName="descendantText" presStyleLbl="alignAcc1" presStyleIdx="2" presStyleCnt="3" custScaleY="1291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0FA336-BD90-4390-AE91-779841F5067C}" type="presOf" srcId="{7497B487-75A5-4530-9EDA-71DED152BC35}" destId="{C5B2ED74-71B4-4B37-9BF6-0A956250E65F}" srcOrd="0" destOrd="0" presId="urn:microsoft.com/office/officeart/2005/8/layout/chevron2"/>
    <dgm:cxn modelId="{FF3215B7-FA16-41CE-AFAA-B08F53960241}" type="presOf" srcId="{6A37894B-8AF0-4827-86E7-77AEB54D51EF}" destId="{972E0EE9-5218-4505-80B9-A668A663F51B}" srcOrd="0" destOrd="1" presId="urn:microsoft.com/office/officeart/2005/8/layout/chevron2"/>
    <dgm:cxn modelId="{097F750B-69A9-4D51-97FC-3AE01CCEBDA9}" type="presOf" srcId="{1251E87D-1B8F-4A92-A734-064741956E2B}" destId="{C5B2ED74-71B4-4B37-9BF6-0A956250E65F}" srcOrd="0" destOrd="2" presId="urn:microsoft.com/office/officeart/2005/8/layout/chevron2"/>
    <dgm:cxn modelId="{15932938-086F-4B1E-8568-67BA3B964E51}" srcId="{DCA1C88E-67AA-4925-9EDF-DD45E807AF39}" destId="{4D306CEC-19C9-4246-A15F-EE22C3AFAADB}" srcOrd="2" destOrd="0" parTransId="{0EFBB0AB-7774-4C2A-A1CE-8B018E7630E4}" sibTransId="{457B930D-BAD3-4180-95BF-A5F3C7B8C4E8}"/>
    <dgm:cxn modelId="{C78D2167-8005-4213-A97A-435E0CB936CC}" type="presOf" srcId="{1BE0353C-DB20-4778-BA4A-4BC4C4677163}" destId="{7517080C-4477-4C98-9706-DBE6B2586E14}" srcOrd="0" destOrd="0" presId="urn:microsoft.com/office/officeart/2005/8/layout/chevron2"/>
    <dgm:cxn modelId="{24FC3D6A-F039-436D-9B30-EC66C7EEB22B}" srcId="{1BE0353C-DB20-4778-BA4A-4BC4C4677163}" destId="{7497B487-75A5-4530-9EDA-71DED152BC35}" srcOrd="0" destOrd="0" parTransId="{42973433-C3DE-4DFA-9B51-2F6B6FD9A45C}" sibTransId="{5154324C-6A5E-45D0-8207-956BF5117588}"/>
    <dgm:cxn modelId="{332E7BA8-7519-48BB-A9FC-5C50C0BA835F}" srcId="{A75EE261-30AA-436A-9CFD-53B32481C052}" destId="{A3B8AA1C-7F75-4ECD-A63D-C076E654F116}" srcOrd="0" destOrd="0" parTransId="{E74CC109-6F09-4739-B023-E612777D454B}" sibTransId="{617C9BEF-53EF-4E12-A31F-EA0B0BFE3540}"/>
    <dgm:cxn modelId="{A01950DA-D416-45C5-B39B-BD7FE1F63A34}" srcId="{DCA1C88E-67AA-4925-9EDF-DD45E807AF39}" destId="{A75EE261-30AA-436A-9CFD-53B32481C052}" srcOrd="1" destOrd="0" parTransId="{A10DF840-3DDD-431A-AAF5-EC11D0BD5CF5}" sibTransId="{FEA476B4-CABE-4C52-B311-448E70D2F629}"/>
    <dgm:cxn modelId="{D4270D33-7101-47C4-B7BB-B4246A60F5B4}" srcId="{4D306CEC-19C9-4246-A15F-EE22C3AFAADB}" destId="{C6A53DA0-4CCB-454D-8E74-FDDA19EFEA1A}" srcOrd="0" destOrd="0" parTransId="{65954D73-A2C2-49A4-937B-8CF5E57CAD19}" sibTransId="{D72103C3-009C-4631-B3A4-50BDE0BFDDCA}"/>
    <dgm:cxn modelId="{0F46CAB6-0A3C-41DF-AE81-19A152E590C4}" srcId="{A75EE261-30AA-436A-9CFD-53B32481C052}" destId="{CC0E2B6C-6EEC-431B-A2F7-44FC845F892F}" srcOrd="1" destOrd="0" parTransId="{282C8FD9-46E2-4D25-A010-8BDA34444967}" sibTransId="{D76B4F60-ACC6-4428-A2CD-15DF33095E70}"/>
    <dgm:cxn modelId="{E5B00702-F2AB-407B-81B3-4BE428D13F81}" type="presOf" srcId="{DCA1C88E-67AA-4925-9EDF-DD45E807AF39}" destId="{27AF6BE0-C418-4FCD-9F39-70B84E1BFA4F}" srcOrd="0" destOrd="0" presId="urn:microsoft.com/office/officeart/2005/8/layout/chevron2"/>
    <dgm:cxn modelId="{6881F164-2FB1-4FC2-847F-887B55BFECE1}" type="presOf" srcId="{C6A53DA0-4CCB-454D-8E74-FDDA19EFEA1A}" destId="{972E0EE9-5218-4505-80B9-A668A663F51B}" srcOrd="0" destOrd="0" presId="urn:microsoft.com/office/officeart/2005/8/layout/chevron2"/>
    <dgm:cxn modelId="{F60CDF4B-5DA6-4879-B51F-6B7FAED05E36}" type="presOf" srcId="{A75EE261-30AA-436A-9CFD-53B32481C052}" destId="{28A7B2B9-0E6F-48F3-90F7-B380D1F19268}" srcOrd="0" destOrd="0" presId="urn:microsoft.com/office/officeart/2005/8/layout/chevron2"/>
    <dgm:cxn modelId="{618E4449-1008-4A52-8266-E9C7F612F082}" srcId="{DCA1C88E-67AA-4925-9EDF-DD45E807AF39}" destId="{1BE0353C-DB20-4778-BA4A-4BC4C4677163}" srcOrd="0" destOrd="0" parTransId="{99591936-2028-4AC0-B463-BC240449BDD5}" sibTransId="{380503BB-A05C-4782-98F3-99EB98136B20}"/>
    <dgm:cxn modelId="{C840AD5C-9B1D-41FE-9FF8-11A327F537FC}" type="presOf" srcId="{4D306CEC-19C9-4246-A15F-EE22C3AFAADB}" destId="{97AAC6F0-3A96-449B-930F-BEC8198706C9}" srcOrd="0" destOrd="0" presId="urn:microsoft.com/office/officeart/2005/8/layout/chevron2"/>
    <dgm:cxn modelId="{D6011A88-39AD-49F5-95D3-2FD07362620C}" type="presOf" srcId="{CC0E2B6C-6EEC-431B-A2F7-44FC845F892F}" destId="{83EFCE4F-0F5C-492D-BAE1-72E76C263B22}" srcOrd="0" destOrd="1" presId="urn:microsoft.com/office/officeart/2005/8/layout/chevron2"/>
    <dgm:cxn modelId="{CAE3D984-3664-448B-AC2F-1006DEA2B640}" srcId="{1BE0353C-DB20-4778-BA4A-4BC4C4677163}" destId="{6BAEBBE2-82BF-4247-9BFC-0690F18A11A1}" srcOrd="1" destOrd="0" parTransId="{9DEC7660-212E-492F-B813-089A15FA433A}" sibTransId="{4C7D8789-F8CE-47F5-B75C-E5CF7ADA5D11}"/>
    <dgm:cxn modelId="{C2DAF513-BEAF-4444-9D9D-61623D49D48C}" type="presOf" srcId="{A3B8AA1C-7F75-4ECD-A63D-C076E654F116}" destId="{83EFCE4F-0F5C-492D-BAE1-72E76C263B22}" srcOrd="0" destOrd="0" presId="urn:microsoft.com/office/officeart/2005/8/layout/chevron2"/>
    <dgm:cxn modelId="{1000F09F-0D5B-417C-8667-19C00546F45D}" srcId="{1BE0353C-DB20-4778-BA4A-4BC4C4677163}" destId="{1251E87D-1B8F-4A92-A734-064741956E2B}" srcOrd="2" destOrd="0" parTransId="{BEEE83C3-6BEF-4467-A4F2-24A994689170}" sibTransId="{A6A51FDE-8823-42FF-865B-834CEEF0815A}"/>
    <dgm:cxn modelId="{6F66C11F-66EE-4C17-B62B-E8B6C55D71D5}" srcId="{4D306CEC-19C9-4246-A15F-EE22C3AFAADB}" destId="{6A37894B-8AF0-4827-86E7-77AEB54D51EF}" srcOrd="1" destOrd="0" parTransId="{F33C4280-09EF-4D8F-BC01-8A088D812FAC}" sibTransId="{1A04DDC2-99B4-420E-933B-8BA0FC20DE90}"/>
    <dgm:cxn modelId="{19025F07-848F-4ED5-8466-A888607D2DA4}" type="presOf" srcId="{6BAEBBE2-82BF-4247-9BFC-0690F18A11A1}" destId="{C5B2ED74-71B4-4B37-9BF6-0A956250E65F}" srcOrd="0" destOrd="1" presId="urn:microsoft.com/office/officeart/2005/8/layout/chevron2"/>
    <dgm:cxn modelId="{299E54BB-829B-4E6D-B056-55F1B1C98D6C}" type="presParOf" srcId="{27AF6BE0-C418-4FCD-9F39-70B84E1BFA4F}" destId="{3DAC0017-A93A-495D-9F8A-D05184B4329A}" srcOrd="0" destOrd="0" presId="urn:microsoft.com/office/officeart/2005/8/layout/chevron2"/>
    <dgm:cxn modelId="{F14AC6AE-CDF3-47EE-80EC-E973130678AE}" type="presParOf" srcId="{3DAC0017-A93A-495D-9F8A-D05184B4329A}" destId="{7517080C-4477-4C98-9706-DBE6B2586E14}" srcOrd="0" destOrd="0" presId="urn:microsoft.com/office/officeart/2005/8/layout/chevron2"/>
    <dgm:cxn modelId="{D47574A1-93D2-4793-88FC-92EA3FDBE316}" type="presParOf" srcId="{3DAC0017-A93A-495D-9F8A-D05184B4329A}" destId="{C5B2ED74-71B4-4B37-9BF6-0A956250E65F}" srcOrd="1" destOrd="0" presId="urn:microsoft.com/office/officeart/2005/8/layout/chevron2"/>
    <dgm:cxn modelId="{17CB945D-FF00-485E-80AA-21CC0DA2707C}" type="presParOf" srcId="{27AF6BE0-C418-4FCD-9F39-70B84E1BFA4F}" destId="{BFDEA9C9-90EB-4354-9EE2-E77F2C8D84B2}" srcOrd="1" destOrd="0" presId="urn:microsoft.com/office/officeart/2005/8/layout/chevron2"/>
    <dgm:cxn modelId="{DA4A96C7-2335-459E-90F0-E950E6F33F09}" type="presParOf" srcId="{27AF6BE0-C418-4FCD-9F39-70B84E1BFA4F}" destId="{A96A51E6-0331-4222-BB12-815E7967CECF}" srcOrd="2" destOrd="0" presId="urn:microsoft.com/office/officeart/2005/8/layout/chevron2"/>
    <dgm:cxn modelId="{6C3D689F-EF57-4A2A-84A0-992CBD3903EB}" type="presParOf" srcId="{A96A51E6-0331-4222-BB12-815E7967CECF}" destId="{28A7B2B9-0E6F-48F3-90F7-B380D1F19268}" srcOrd="0" destOrd="0" presId="urn:microsoft.com/office/officeart/2005/8/layout/chevron2"/>
    <dgm:cxn modelId="{14FB1623-3E66-48A3-81B9-F18375B0C370}" type="presParOf" srcId="{A96A51E6-0331-4222-BB12-815E7967CECF}" destId="{83EFCE4F-0F5C-492D-BAE1-72E76C263B22}" srcOrd="1" destOrd="0" presId="urn:microsoft.com/office/officeart/2005/8/layout/chevron2"/>
    <dgm:cxn modelId="{497B61CB-6EA8-4163-AA12-6723B6D633A4}" type="presParOf" srcId="{27AF6BE0-C418-4FCD-9F39-70B84E1BFA4F}" destId="{C5E789DD-604D-46FF-861D-0DB7BE39F2E2}" srcOrd="3" destOrd="0" presId="urn:microsoft.com/office/officeart/2005/8/layout/chevron2"/>
    <dgm:cxn modelId="{A0CBF516-45BD-4C4C-9749-4FD56E5DF858}" type="presParOf" srcId="{27AF6BE0-C418-4FCD-9F39-70B84E1BFA4F}" destId="{B870B643-C3F2-461B-ACBA-6A9206B1C21E}" srcOrd="4" destOrd="0" presId="urn:microsoft.com/office/officeart/2005/8/layout/chevron2"/>
    <dgm:cxn modelId="{FEE4A650-8740-4B92-960D-1707254AFA21}" type="presParOf" srcId="{B870B643-C3F2-461B-ACBA-6A9206B1C21E}" destId="{97AAC6F0-3A96-449B-930F-BEC8198706C9}" srcOrd="0" destOrd="0" presId="urn:microsoft.com/office/officeart/2005/8/layout/chevron2"/>
    <dgm:cxn modelId="{D3E08C3C-94A9-4AEE-A6F9-E17B3569956D}" type="presParOf" srcId="{B870B643-C3F2-461B-ACBA-6A9206B1C21E}" destId="{972E0EE9-5218-4505-80B9-A668A663F5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89E61C-24E4-476D-984A-CD0E004E768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642392D-5236-4E25-9C70-04755FEC892F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Destek süresi ve miktarı</a:t>
          </a:r>
          <a:endParaRPr lang="tr-TR" sz="2000" b="1" dirty="0">
            <a:solidFill>
              <a:schemeClr val="tx1"/>
            </a:solidFill>
          </a:endParaRPr>
        </a:p>
      </dgm:t>
    </dgm:pt>
    <dgm:pt modelId="{B4A2FD93-C30B-4D25-9CFE-365BD8DBA050}" type="parTrans" cxnId="{79E14C16-3A2C-4707-BDD3-DB675FE16AA1}">
      <dgm:prSet/>
      <dgm:spPr/>
      <dgm:t>
        <a:bodyPr/>
        <a:lstStyle/>
        <a:p>
          <a:endParaRPr lang="tr-TR" sz="2000"/>
        </a:p>
      </dgm:t>
    </dgm:pt>
    <dgm:pt modelId="{CB6B1B6A-5EA0-40A7-AF32-9752960F9B98}" type="sibTrans" cxnId="{79E14C16-3A2C-4707-BDD3-DB675FE16AA1}">
      <dgm:prSet/>
      <dgm:spPr/>
      <dgm:t>
        <a:bodyPr/>
        <a:lstStyle/>
        <a:p>
          <a:endParaRPr lang="tr-TR" sz="2000"/>
        </a:p>
      </dgm:t>
    </dgm:pt>
    <dgm:pt modelId="{39EE7323-DB4D-43EE-AD28-3B6F4194F20D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Aşama 1</a:t>
          </a:r>
        </a:p>
        <a:p>
          <a:r>
            <a:rPr lang="tr-TR" sz="2000" dirty="0" smtClean="0"/>
            <a:t>Süre ve tutar çağrı kapsamında belirtilir</a:t>
          </a:r>
          <a:endParaRPr lang="tr-TR" sz="2000" dirty="0"/>
        </a:p>
      </dgm:t>
    </dgm:pt>
    <dgm:pt modelId="{998901B7-061F-4FA3-8881-25AF0905E448}" type="parTrans" cxnId="{2D9C1D0D-6CBD-4266-BB7F-3679801D59F3}">
      <dgm:prSet/>
      <dgm:spPr/>
      <dgm:t>
        <a:bodyPr/>
        <a:lstStyle/>
        <a:p>
          <a:endParaRPr lang="tr-TR" sz="2000"/>
        </a:p>
      </dgm:t>
    </dgm:pt>
    <dgm:pt modelId="{4757A978-0598-4348-B994-843F92DD8B9A}" type="sibTrans" cxnId="{2D9C1D0D-6CBD-4266-BB7F-3679801D59F3}">
      <dgm:prSet/>
      <dgm:spPr/>
      <dgm:t>
        <a:bodyPr/>
        <a:lstStyle/>
        <a:p>
          <a:endParaRPr lang="tr-TR" sz="2000"/>
        </a:p>
      </dgm:t>
    </dgm:pt>
    <dgm:pt modelId="{70F82321-7625-4A6B-9765-07BD4F360234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Aşama 2</a:t>
          </a:r>
        </a:p>
        <a:p>
          <a:r>
            <a:rPr lang="tr-TR" sz="2000" dirty="0" smtClean="0"/>
            <a:t>En fazla 18 ay</a:t>
          </a:r>
        </a:p>
        <a:p>
          <a:r>
            <a:rPr lang="tr-TR" sz="2000" dirty="0" smtClean="0"/>
            <a:t>110.000 TL proje desteği</a:t>
          </a:r>
        </a:p>
        <a:p>
          <a:r>
            <a:rPr lang="tr-TR" sz="2000" dirty="0" smtClean="0"/>
            <a:t>40.000 TL sermaye desteği</a:t>
          </a:r>
          <a:endParaRPr lang="tr-TR" sz="2000" dirty="0"/>
        </a:p>
      </dgm:t>
    </dgm:pt>
    <dgm:pt modelId="{365EA443-522E-41DF-AF1E-4EDD877746BA}" type="parTrans" cxnId="{9055D86B-E171-4475-8C07-4F01F0571CC2}">
      <dgm:prSet/>
      <dgm:spPr/>
      <dgm:t>
        <a:bodyPr/>
        <a:lstStyle/>
        <a:p>
          <a:endParaRPr lang="tr-TR" sz="2000"/>
        </a:p>
      </dgm:t>
    </dgm:pt>
    <dgm:pt modelId="{8BC32984-88C6-4621-821C-767ED333E0EB}" type="sibTrans" cxnId="{9055D86B-E171-4475-8C07-4F01F0571CC2}">
      <dgm:prSet/>
      <dgm:spPr/>
      <dgm:t>
        <a:bodyPr/>
        <a:lstStyle/>
        <a:p>
          <a:endParaRPr lang="tr-TR" sz="2000"/>
        </a:p>
      </dgm:t>
    </dgm:pt>
    <dgm:pt modelId="{EF065390-0327-442B-A5D0-C0EE66F36C9C}">
      <dgm:prSet phldrT="[Metin]" custT="1"/>
      <dgm:spPr/>
      <dgm:t>
        <a:bodyPr/>
        <a:lstStyle/>
        <a:p>
          <a:r>
            <a:rPr lang="tr-TR" sz="2000" dirty="0" smtClean="0"/>
            <a:t>İlk 3 projeye destek + ortaklı başvuru halinde 2 proje desteği daha</a:t>
          </a:r>
          <a:endParaRPr lang="tr-TR" sz="2000" dirty="0"/>
        </a:p>
      </dgm:t>
    </dgm:pt>
    <dgm:pt modelId="{FB35933E-5BF5-44CC-9B42-41AB07F9D4BE}" type="parTrans" cxnId="{C4EB97E2-D6FB-4B3C-8073-1252D2E842D2}">
      <dgm:prSet/>
      <dgm:spPr/>
      <dgm:t>
        <a:bodyPr/>
        <a:lstStyle/>
        <a:p>
          <a:endParaRPr lang="tr-TR" sz="2000"/>
        </a:p>
      </dgm:t>
    </dgm:pt>
    <dgm:pt modelId="{B6D58AFF-B690-411A-847A-FFE10063859E}" type="sibTrans" cxnId="{C4EB97E2-D6FB-4B3C-8073-1252D2E842D2}">
      <dgm:prSet/>
      <dgm:spPr/>
      <dgm:t>
        <a:bodyPr/>
        <a:lstStyle/>
        <a:p>
          <a:endParaRPr lang="tr-TR" sz="2000"/>
        </a:p>
      </dgm:t>
    </dgm:pt>
    <dgm:pt modelId="{1D9045C8-55A6-420D-91ED-6FB759DA5641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dirty="0" smtClean="0">
              <a:solidFill>
                <a:schemeClr val="tx1"/>
              </a:solidFill>
            </a:rPr>
            <a:t>Aşama 3</a:t>
          </a:r>
        </a:p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r-TR" sz="2000" dirty="0" smtClean="0"/>
            <a:t>En fazla 18 ay</a:t>
          </a:r>
        </a:p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r-TR" sz="2000" dirty="0" smtClean="0"/>
            <a:t>500.000 TL</a:t>
          </a:r>
        </a:p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r-TR" sz="2000" dirty="0" smtClean="0"/>
            <a:t>%75 hibe</a:t>
          </a:r>
        </a:p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tr-TR" sz="2000" dirty="0" smtClean="0"/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dirty="0"/>
        </a:p>
      </dgm:t>
    </dgm:pt>
    <dgm:pt modelId="{9950BC4A-C5C4-4DE6-8761-EDA9F5E58489}" type="parTrans" cxnId="{AFF87773-5D57-45FF-8178-5646CC417621}">
      <dgm:prSet/>
      <dgm:spPr/>
      <dgm:t>
        <a:bodyPr/>
        <a:lstStyle/>
        <a:p>
          <a:endParaRPr lang="tr-TR" sz="2000"/>
        </a:p>
      </dgm:t>
    </dgm:pt>
    <dgm:pt modelId="{E168B156-48F5-4465-8990-815160F5603C}" type="sibTrans" cxnId="{AFF87773-5D57-45FF-8178-5646CC417621}">
      <dgm:prSet/>
      <dgm:spPr/>
      <dgm:t>
        <a:bodyPr/>
        <a:lstStyle/>
        <a:p>
          <a:endParaRPr lang="tr-TR" sz="2000"/>
        </a:p>
      </dgm:t>
    </dgm:pt>
    <dgm:pt modelId="{46BC34A7-89C9-4563-BC0D-FC6843108FD0}" type="pres">
      <dgm:prSet presAssocID="{D789E61C-24E4-476D-984A-CD0E004E768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340F3C0-D18A-451B-93FA-D53205EF34BC}" type="pres">
      <dgm:prSet presAssocID="{D789E61C-24E4-476D-984A-CD0E004E7680}" presName="matrix" presStyleCnt="0"/>
      <dgm:spPr/>
    </dgm:pt>
    <dgm:pt modelId="{2B66BC85-E4B8-448D-8A9C-3903D31028C6}" type="pres">
      <dgm:prSet presAssocID="{D789E61C-24E4-476D-984A-CD0E004E7680}" presName="tile1" presStyleLbl="node1" presStyleIdx="0" presStyleCnt="4"/>
      <dgm:spPr/>
      <dgm:t>
        <a:bodyPr/>
        <a:lstStyle/>
        <a:p>
          <a:endParaRPr lang="tr-TR"/>
        </a:p>
      </dgm:t>
    </dgm:pt>
    <dgm:pt modelId="{8141593C-C7C9-4975-B84B-DB0D3F956101}" type="pres">
      <dgm:prSet presAssocID="{D789E61C-24E4-476D-984A-CD0E004E768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3ACE45-4FD2-499C-AAC7-584ED4389B49}" type="pres">
      <dgm:prSet presAssocID="{D789E61C-24E4-476D-984A-CD0E004E7680}" presName="tile2" presStyleLbl="node1" presStyleIdx="1" presStyleCnt="4"/>
      <dgm:spPr/>
      <dgm:t>
        <a:bodyPr/>
        <a:lstStyle/>
        <a:p>
          <a:endParaRPr lang="tr-TR"/>
        </a:p>
      </dgm:t>
    </dgm:pt>
    <dgm:pt modelId="{3331C566-AE85-4791-93ED-E2546069AF6F}" type="pres">
      <dgm:prSet presAssocID="{D789E61C-24E4-476D-984A-CD0E004E768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3FC46A-95EF-4790-8E45-58E76A863D6D}" type="pres">
      <dgm:prSet presAssocID="{D789E61C-24E4-476D-984A-CD0E004E7680}" presName="tile3" presStyleLbl="node1" presStyleIdx="2" presStyleCnt="4"/>
      <dgm:spPr/>
      <dgm:t>
        <a:bodyPr/>
        <a:lstStyle/>
        <a:p>
          <a:endParaRPr lang="tr-TR"/>
        </a:p>
      </dgm:t>
    </dgm:pt>
    <dgm:pt modelId="{DB0502E8-154C-4C19-A807-9DA322D60A0D}" type="pres">
      <dgm:prSet presAssocID="{D789E61C-24E4-476D-984A-CD0E004E768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5070ED-3B55-480D-8334-F73C3688C174}" type="pres">
      <dgm:prSet presAssocID="{D789E61C-24E4-476D-984A-CD0E004E7680}" presName="tile4" presStyleLbl="node1" presStyleIdx="3" presStyleCnt="4"/>
      <dgm:spPr/>
      <dgm:t>
        <a:bodyPr/>
        <a:lstStyle/>
        <a:p>
          <a:endParaRPr lang="tr-TR"/>
        </a:p>
      </dgm:t>
    </dgm:pt>
    <dgm:pt modelId="{F51A2B4A-BDF1-45AA-87BE-DAD7AA1BFC0F}" type="pres">
      <dgm:prSet presAssocID="{D789E61C-24E4-476D-984A-CD0E004E768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CF1C45-60E2-40FA-9A2B-27A1064A915D}" type="pres">
      <dgm:prSet presAssocID="{D789E61C-24E4-476D-984A-CD0E004E768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AFF87773-5D57-45FF-8178-5646CC417621}" srcId="{2642392D-5236-4E25-9C70-04755FEC892F}" destId="{1D9045C8-55A6-420D-91ED-6FB759DA5641}" srcOrd="3" destOrd="0" parTransId="{9950BC4A-C5C4-4DE6-8761-EDA9F5E58489}" sibTransId="{E168B156-48F5-4465-8990-815160F5603C}"/>
    <dgm:cxn modelId="{C4EB97E2-D6FB-4B3C-8073-1252D2E842D2}" srcId="{2642392D-5236-4E25-9C70-04755FEC892F}" destId="{EF065390-0327-442B-A5D0-C0EE66F36C9C}" srcOrd="2" destOrd="0" parTransId="{FB35933E-5BF5-44CC-9B42-41AB07F9D4BE}" sibTransId="{B6D58AFF-B690-411A-847A-FFE10063859E}"/>
    <dgm:cxn modelId="{AB178309-0553-4DA1-AA6F-786AA8D4DCC9}" type="presOf" srcId="{39EE7323-DB4D-43EE-AD28-3B6F4194F20D}" destId="{8141593C-C7C9-4975-B84B-DB0D3F956101}" srcOrd="1" destOrd="0" presId="urn:microsoft.com/office/officeart/2005/8/layout/matrix1"/>
    <dgm:cxn modelId="{12B44B70-441B-4B39-952D-7942032DF841}" type="presOf" srcId="{EF065390-0327-442B-A5D0-C0EE66F36C9C}" destId="{DB0502E8-154C-4C19-A807-9DA322D60A0D}" srcOrd="1" destOrd="0" presId="urn:microsoft.com/office/officeart/2005/8/layout/matrix1"/>
    <dgm:cxn modelId="{79E14C16-3A2C-4707-BDD3-DB675FE16AA1}" srcId="{D789E61C-24E4-476D-984A-CD0E004E7680}" destId="{2642392D-5236-4E25-9C70-04755FEC892F}" srcOrd="0" destOrd="0" parTransId="{B4A2FD93-C30B-4D25-9CFE-365BD8DBA050}" sibTransId="{CB6B1B6A-5EA0-40A7-AF32-9752960F9B98}"/>
    <dgm:cxn modelId="{D645707D-14A1-49B6-B443-3B34BBFD3052}" type="presOf" srcId="{EF065390-0327-442B-A5D0-C0EE66F36C9C}" destId="{253FC46A-95EF-4790-8E45-58E76A863D6D}" srcOrd="0" destOrd="0" presId="urn:microsoft.com/office/officeart/2005/8/layout/matrix1"/>
    <dgm:cxn modelId="{762C2F61-B0DC-4898-8265-17C26099763F}" type="presOf" srcId="{70F82321-7625-4A6B-9765-07BD4F360234}" destId="{3331C566-AE85-4791-93ED-E2546069AF6F}" srcOrd="1" destOrd="0" presId="urn:microsoft.com/office/officeart/2005/8/layout/matrix1"/>
    <dgm:cxn modelId="{50512DBA-560F-49D8-93BB-3703087EDF8F}" type="presOf" srcId="{2642392D-5236-4E25-9C70-04755FEC892F}" destId="{12CF1C45-60E2-40FA-9A2B-27A1064A915D}" srcOrd="0" destOrd="0" presId="urn:microsoft.com/office/officeart/2005/8/layout/matrix1"/>
    <dgm:cxn modelId="{2D9C1D0D-6CBD-4266-BB7F-3679801D59F3}" srcId="{2642392D-5236-4E25-9C70-04755FEC892F}" destId="{39EE7323-DB4D-43EE-AD28-3B6F4194F20D}" srcOrd="0" destOrd="0" parTransId="{998901B7-061F-4FA3-8881-25AF0905E448}" sibTransId="{4757A978-0598-4348-B994-843F92DD8B9A}"/>
    <dgm:cxn modelId="{6AD40694-0A32-4F38-B26B-CCEC0E6AB411}" type="presOf" srcId="{39EE7323-DB4D-43EE-AD28-3B6F4194F20D}" destId="{2B66BC85-E4B8-448D-8A9C-3903D31028C6}" srcOrd="0" destOrd="0" presId="urn:microsoft.com/office/officeart/2005/8/layout/matrix1"/>
    <dgm:cxn modelId="{CCD350C9-AB72-446F-ABC0-F02678A9C01A}" type="presOf" srcId="{D789E61C-24E4-476D-984A-CD0E004E7680}" destId="{46BC34A7-89C9-4563-BC0D-FC6843108FD0}" srcOrd="0" destOrd="0" presId="urn:microsoft.com/office/officeart/2005/8/layout/matrix1"/>
    <dgm:cxn modelId="{9055D86B-E171-4475-8C07-4F01F0571CC2}" srcId="{2642392D-5236-4E25-9C70-04755FEC892F}" destId="{70F82321-7625-4A6B-9765-07BD4F360234}" srcOrd="1" destOrd="0" parTransId="{365EA443-522E-41DF-AF1E-4EDD877746BA}" sibTransId="{8BC32984-88C6-4621-821C-767ED333E0EB}"/>
    <dgm:cxn modelId="{EE1739F4-A304-4CB1-80C7-99C358707592}" type="presOf" srcId="{70F82321-7625-4A6B-9765-07BD4F360234}" destId="{5C3ACE45-4FD2-499C-AAC7-584ED4389B49}" srcOrd="0" destOrd="0" presId="urn:microsoft.com/office/officeart/2005/8/layout/matrix1"/>
    <dgm:cxn modelId="{B278C7FD-71FC-4055-9CE5-561FE287F859}" type="presOf" srcId="{1D9045C8-55A6-420D-91ED-6FB759DA5641}" destId="{F51A2B4A-BDF1-45AA-87BE-DAD7AA1BFC0F}" srcOrd="1" destOrd="0" presId="urn:microsoft.com/office/officeart/2005/8/layout/matrix1"/>
    <dgm:cxn modelId="{678EC6CF-AB81-4C03-9B44-16950FD4A25E}" type="presOf" srcId="{1D9045C8-55A6-420D-91ED-6FB759DA5641}" destId="{175070ED-3B55-480D-8334-F73C3688C174}" srcOrd="0" destOrd="0" presId="urn:microsoft.com/office/officeart/2005/8/layout/matrix1"/>
    <dgm:cxn modelId="{908483AC-465E-4B2D-B3E3-B8CFA49759CA}" type="presParOf" srcId="{46BC34A7-89C9-4563-BC0D-FC6843108FD0}" destId="{8340F3C0-D18A-451B-93FA-D53205EF34BC}" srcOrd="0" destOrd="0" presId="urn:microsoft.com/office/officeart/2005/8/layout/matrix1"/>
    <dgm:cxn modelId="{1486099A-5886-410C-BFA2-0B3DCF194BD6}" type="presParOf" srcId="{8340F3C0-D18A-451B-93FA-D53205EF34BC}" destId="{2B66BC85-E4B8-448D-8A9C-3903D31028C6}" srcOrd="0" destOrd="0" presId="urn:microsoft.com/office/officeart/2005/8/layout/matrix1"/>
    <dgm:cxn modelId="{D4215032-82D7-474D-8CF8-53E51939C4F6}" type="presParOf" srcId="{8340F3C0-D18A-451B-93FA-D53205EF34BC}" destId="{8141593C-C7C9-4975-B84B-DB0D3F956101}" srcOrd="1" destOrd="0" presId="urn:microsoft.com/office/officeart/2005/8/layout/matrix1"/>
    <dgm:cxn modelId="{A61DF159-3CD6-4B93-9CD7-1B1164818F18}" type="presParOf" srcId="{8340F3C0-D18A-451B-93FA-D53205EF34BC}" destId="{5C3ACE45-4FD2-499C-AAC7-584ED4389B49}" srcOrd="2" destOrd="0" presId="urn:microsoft.com/office/officeart/2005/8/layout/matrix1"/>
    <dgm:cxn modelId="{CD78B153-1309-46A9-B761-A4EBA4B313BF}" type="presParOf" srcId="{8340F3C0-D18A-451B-93FA-D53205EF34BC}" destId="{3331C566-AE85-4791-93ED-E2546069AF6F}" srcOrd="3" destOrd="0" presId="urn:microsoft.com/office/officeart/2005/8/layout/matrix1"/>
    <dgm:cxn modelId="{1C9506DE-0FF9-43CF-9CD4-3D048B969B5D}" type="presParOf" srcId="{8340F3C0-D18A-451B-93FA-D53205EF34BC}" destId="{253FC46A-95EF-4790-8E45-58E76A863D6D}" srcOrd="4" destOrd="0" presId="urn:microsoft.com/office/officeart/2005/8/layout/matrix1"/>
    <dgm:cxn modelId="{58DEF5EC-D870-4BC3-85F0-4ECF5B0637BA}" type="presParOf" srcId="{8340F3C0-D18A-451B-93FA-D53205EF34BC}" destId="{DB0502E8-154C-4C19-A807-9DA322D60A0D}" srcOrd="5" destOrd="0" presId="urn:microsoft.com/office/officeart/2005/8/layout/matrix1"/>
    <dgm:cxn modelId="{6D4B86C2-ACBF-4C27-989F-977CA9FC71BF}" type="presParOf" srcId="{8340F3C0-D18A-451B-93FA-D53205EF34BC}" destId="{175070ED-3B55-480D-8334-F73C3688C174}" srcOrd="6" destOrd="0" presId="urn:microsoft.com/office/officeart/2005/8/layout/matrix1"/>
    <dgm:cxn modelId="{339779CC-927B-490D-AA8F-8F80253443C0}" type="presParOf" srcId="{8340F3C0-D18A-451B-93FA-D53205EF34BC}" destId="{F51A2B4A-BDF1-45AA-87BE-DAD7AA1BFC0F}" srcOrd="7" destOrd="0" presId="urn:microsoft.com/office/officeart/2005/8/layout/matrix1"/>
    <dgm:cxn modelId="{E52029BF-1CED-48AC-9E1A-A36D5855DC9F}" type="presParOf" srcId="{46BC34A7-89C9-4563-BC0D-FC6843108FD0}" destId="{12CF1C45-60E2-40FA-9A2B-27A1064A91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3D6DAB-5E22-4CBE-A0C0-BD981449411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5303711-FDF3-4B8D-9E0C-3C55DC7DE263}">
      <dgm:prSet phldrT="[Metin]"/>
      <dgm:spPr/>
      <dgm:t>
        <a:bodyPr/>
        <a:lstStyle/>
        <a:p>
          <a:r>
            <a:rPr lang="tr-TR" dirty="0" smtClean="0"/>
            <a:t>2014</a:t>
          </a:r>
          <a:endParaRPr lang="tr-TR" dirty="0"/>
        </a:p>
      </dgm:t>
    </dgm:pt>
    <dgm:pt modelId="{C1F4CB2D-FC7E-4816-A9A4-AB34B782B24E}" type="parTrans" cxnId="{75CF5774-E2AD-4406-A710-4A68731ECBA7}">
      <dgm:prSet/>
      <dgm:spPr/>
      <dgm:t>
        <a:bodyPr/>
        <a:lstStyle/>
        <a:p>
          <a:endParaRPr lang="tr-TR"/>
        </a:p>
      </dgm:t>
    </dgm:pt>
    <dgm:pt modelId="{D65DE1CC-BA90-484A-A4BF-D55BA7C6933F}" type="sibTrans" cxnId="{75CF5774-E2AD-4406-A710-4A68731ECBA7}">
      <dgm:prSet/>
      <dgm:spPr/>
      <dgm:t>
        <a:bodyPr/>
        <a:lstStyle/>
        <a:p>
          <a:endParaRPr lang="tr-TR"/>
        </a:p>
      </dgm:t>
    </dgm:pt>
    <dgm:pt modelId="{95EC5669-51DC-4A98-AD44-A9D234B66828}">
      <dgm:prSet phldrT="[Metin]"/>
      <dgm:spPr/>
      <dgm:t>
        <a:bodyPr/>
        <a:lstStyle/>
        <a:p>
          <a:endParaRPr lang="tr-TR" dirty="0"/>
        </a:p>
      </dgm:t>
    </dgm:pt>
    <dgm:pt modelId="{38F1094C-8459-4A62-8B0B-CB24EDD6FB63}" type="parTrans" cxnId="{019A2764-8836-4CE2-B4B5-F60E7E09989B}">
      <dgm:prSet/>
      <dgm:spPr/>
      <dgm:t>
        <a:bodyPr/>
        <a:lstStyle/>
        <a:p>
          <a:endParaRPr lang="tr-TR"/>
        </a:p>
      </dgm:t>
    </dgm:pt>
    <dgm:pt modelId="{BDD488EF-2D9E-4FA6-B454-33198C12B180}" type="sibTrans" cxnId="{019A2764-8836-4CE2-B4B5-F60E7E09989B}">
      <dgm:prSet/>
      <dgm:spPr/>
      <dgm:t>
        <a:bodyPr/>
        <a:lstStyle/>
        <a:p>
          <a:endParaRPr lang="tr-TR"/>
        </a:p>
      </dgm:t>
    </dgm:pt>
    <dgm:pt modelId="{71125C55-764F-4F63-AE8E-01AE38CA2F28}" type="pres">
      <dgm:prSet presAssocID="{AD3D6DAB-5E22-4CBE-A0C0-BD98144941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E4C734C-C344-4CA6-A406-C177185147D3}" type="pres">
      <dgm:prSet presAssocID="{45303711-FDF3-4B8D-9E0C-3C55DC7DE2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4A2225-AE5D-4DF6-9AF7-F22A607C0553}" type="pres">
      <dgm:prSet presAssocID="{95EC5669-51DC-4A98-AD44-A9D234B66828}" presName="arrow" presStyleLbl="node1" presStyleIdx="1" presStyleCnt="2" custAng="108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2ECD84-1833-4D37-AE17-D13DEB5F8FA7}" type="presOf" srcId="{95EC5669-51DC-4A98-AD44-A9D234B66828}" destId="{DC4A2225-AE5D-4DF6-9AF7-F22A607C0553}" srcOrd="0" destOrd="0" presId="urn:microsoft.com/office/officeart/2005/8/layout/arrow5"/>
    <dgm:cxn modelId="{75CF5774-E2AD-4406-A710-4A68731ECBA7}" srcId="{AD3D6DAB-5E22-4CBE-A0C0-BD981449411B}" destId="{45303711-FDF3-4B8D-9E0C-3C55DC7DE263}" srcOrd="0" destOrd="0" parTransId="{C1F4CB2D-FC7E-4816-A9A4-AB34B782B24E}" sibTransId="{D65DE1CC-BA90-484A-A4BF-D55BA7C6933F}"/>
    <dgm:cxn modelId="{431439B2-2D13-4120-86AA-CEF4429839ED}" type="presOf" srcId="{45303711-FDF3-4B8D-9E0C-3C55DC7DE263}" destId="{1E4C734C-C344-4CA6-A406-C177185147D3}" srcOrd="0" destOrd="0" presId="urn:microsoft.com/office/officeart/2005/8/layout/arrow5"/>
    <dgm:cxn modelId="{019A2764-8836-4CE2-B4B5-F60E7E09989B}" srcId="{AD3D6DAB-5E22-4CBE-A0C0-BD981449411B}" destId="{95EC5669-51DC-4A98-AD44-A9D234B66828}" srcOrd="1" destOrd="0" parTransId="{38F1094C-8459-4A62-8B0B-CB24EDD6FB63}" sibTransId="{BDD488EF-2D9E-4FA6-B454-33198C12B180}"/>
    <dgm:cxn modelId="{62C9416A-270A-49F5-A5A9-3F76CD55C9F1}" type="presOf" srcId="{AD3D6DAB-5E22-4CBE-A0C0-BD981449411B}" destId="{71125C55-764F-4F63-AE8E-01AE38CA2F28}" srcOrd="0" destOrd="0" presId="urn:microsoft.com/office/officeart/2005/8/layout/arrow5"/>
    <dgm:cxn modelId="{9ADF46C1-FFD6-4980-9E25-C54862019D04}" type="presParOf" srcId="{71125C55-764F-4F63-AE8E-01AE38CA2F28}" destId="{1E4C734C-C344-4CA6-A406-C177185147D3}" srcOrd="0" destOrd="0" presId="urn:microsoft.com/office/officeart/2005/8/layout/arrow5"/>
    <dgm:cxn modelId="{F4F02621-2110-4F54-9FFA-FCCDCDABCBF5}" type="presParOf" srcId="{71125C55-764F-4F63-AE8E-01AE38CA2F28}" destId="{DC4A2225-AE5D-4DF6-9AF7-F22A607C055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F41CFC-0481-4AC4-BDFC-34C99834CB7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D312D8-A353-4048-B573-C473D2B62854}">
      <dgm:prSet phldrT="[Metin]"/>
      <dgm:spPr>
        <a:solidFill>
          <a:srgbClr val="FF0000"/>
        </a:solidFill>
      </dgm:spPr>
      <dgm:t>
        <a:bodyPr/>
        <a:lstStyle/>
        <a:p>
          <a:r>
            <a:rPr lang="tr-TR" b="1" dirty="0" err="1" smtClean="0">
              <a:solidFill>
                <a:schemeClr val="tx1"/>
              </a:solidFill>
            </a:rPr>
            <a:t>İnovasyon</a:t>
          </a:r>
          <a:r>
            <a:rPr lang="tr-TR" b="1" dirty="0" smtClean="0">
              <a:solidFill>
                <a:schemeClr val="tx1"/>
              </a:solidFill>
            </a:rPr>
            <a:t> fonu (fizibilite değerlendirme) (Faz 1) (6 ay)</a:t>
          </a:r>
          <a:endParaRPr lang="tr-TR" b="1" dirty="0">
            <a:solidFill>
              <a:schemeClr val="tx1"/>
            </a:solidFill>
          </a:endParaRPr>
        </a:p>
      </dgm:t>
    </dgm:pt>
    <dgm:pt modelId="{25101A9A-B864-4E1C-8D19-5C324F6A509F}" type="parTrans" cxnId="{BA60354B-BDD9-4862-A5C3-2D0B87102FEA}">
      <dgm:prSet/>
      <dgm:spPr/>
      <dgm:t>
        <a:bodyPr/>
        <a:lstStyle/>
        <a:p>
          <a:endParaRPr lang="tr-TR"/>
        </a:p>
      </dgm:t>
    </dgm:pt>
    <dgm:pt modelId="{F65D4F90-DD85-4DCA-8FA2-81F856B34C31}" type="sibTrans" cxnId="{BA60354B-BDD9-4862-A5C3-2D0B87102FEA}">
      <dgm:prSet/>
      <dgm:spPr/>
      <dgm:t>
        <a:bodyPr/>
        <a:lstStyle/>
        <a:p>
          <a:endParaRPr lang="tr-TR"/>
        </a:p>
      </dgm:t>
    </dgm:pt>
    <dgm:pt modelId="{C76F5E44-3C57-473F-BEA6-EAD1B3AD32DB}">
      <dgm:prSet phldrT="[Metin]"/>
      <dgm:spPr/>
      <dgm:t>
        <a:bodyPr/>
        <a:lstStyle/>
        <a:p>
          <a:r>
            <a:rPr lang="tr-TR" dirty="0" smtClean="0">
              <a:sym typeface="Symbol"/>
            </a:rPr>
            <a:t> </a:t>
          </a:r>
          <a:r>
            <a:rPr lang="tr-TR" dirty="0" smtClean="0"/>
            <a:t>50.000 Euro</a:t>
          </a:r>
          <a:endParaRPr lang="tr-TR" dirty="0"/>
        </a:p>
      </dgm:t>
    </dgm:pt>
    <dgm:pt modelId="{46F689CF-9AFB-4A8F-8093-9E69751C80D8}" type="parTrans" cxnId="{B18D6AE2-58AE-4A71-B769-8480289808F4}">
      <dgm:prSet/>
      <dgm:spPr/>
      <dgm:t>
        <a:bodyPr/>
        <a:lstStyle/>
        <a:p>
          <a:endParaRPr lang="tr-TR"/>
        </a:p>
      </dgm:t>
    </dgm:pt>
    <dgm:pt modelId="{B7C7273A-385E-425C-9CD6-689A76BA225C}" type="sibTrans" cxnId="{B18D6AE2-58AE-4A71-B769-8480289808F4}">
      <dgm:prSet/>
      <dgm:spPr/>
      <dgm:t>
        <a:bodyPr/>
        <a:lstStyle/>
        <a:p>
          <a:endParaRPr lang="tr-TR"/>
        </a:p>
      </dgm:t>
    </dgm:pt>
    <dgm:pt modelId="{2C406440-C702-443F-AAD7-0191F669613E}">
      <dgm:prSet phldrT="[Metin]"/>
      <dgm:spPr/>
      <dgm:t>
        <a:bodyPr/>
        <a:lstStyle/>
        <a:p>
          <a:r>
            <a:rPr lang="tr-TR" dirty="0" smtClean="0"/>
            <a:t>%70 destek</a:t>
          </a:r>
          <a:endParaRPr lang="tr-TR" dirty="0"/>
        </a:p>
      </dgm:t>
    </dgm:pt>
    <dgm:pt modelId="{C4E369F7-9D36-4BD9-8C33-F096606B6C2E}" type="parTrans" cxnId="{20409934-C167-4315-85DE-AFBD29FD3F22}">
      <dgm:prSet/>
      <dgm:spPr/>
      <dgm:t>
        <a:bodyPr/>
        <a:lstStyle/>
        <a:p>
          <a:endParaRPr lang="tr-TR"/>
        </a:p>
      </dgm:t>
    </dgm:pt>
    <dgm:pt modelId="{C8E5E944-ABC6-43AE-893C-D33C1EC5EFA6}" type="sibTrans" cxnId="{20409934-C167-4315-85DE-AFBD29FD3F22}">
      <dgm:prSet/>
      <dgm:spPr/>
      <dgm:t>
        <a:bodyPr/>
        <a:lstStyle/>
        <a:p>
          <a:endParaRPr lang="tr-TR"/>
        </a:p>
      </dgm:t>
    </dgm:pt>
    <dgm:pt modelId="{82E0F02F-0870-42BE-8F0A-0F01A2BC1EE4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 err="1" smtClean="0">
              <a:solidFill>
                <a:schemeClr val="tx1"/>
              </a:solidFill>
            </a:rPr>
            <a:t>İnovasyon</a:t>
          </a:r>
          <a:r>
            <a:rPr lang="tr-TR" b="1" dirty="0" smtClean="0">
              <a:solidFill>
                <a:schemeClr val="tx1"/>
              </a:solidFill>
            </a:rPr>
            <a:t> geliştirme ve demonstrasyon (Faz 2) (1-2 yıl)</a:t>
          </a:r>
          <a:endParaRPr lang="tr-TR" b="1" dirty="0">
            <a:solidFill>
              <a:schemeClr val="tx1"/>
            </a:solidFill>
          </a:endParaRPr>
        </a:p>
      </dgm:t>
    </dgm:pt>
    <dgm:pt modelId="{FA2E1C98-A7CD-46E1-BD07-429922E3E9ED}" type="parTrans" cxnId="{5BF1D9A3-E902-4B53-9819-E6C6ECA30E7B}">
      <dgm:prSet/>
      <dgm:spPr/>
      <dgm:t>
        <a:bodyPr/>
        <a:lstStyle/>
        <a:p>
          <a:endParaRPr lang="tr-TR"/>
        </a:p>
      </dgm:t>
    </dgm:pt>
    <dgm:pt modelId="{87366D32-AD2D-4F24-A856-3080E990AFC8}" type="sibTrans" cxnId="{5BF1D9A3-E902-4B53-9819-E6C6ECA30E7B}">
      <dgm:prSet/>
      <dgm:spPr/>
      <dgm:t>
        <a:bodyPr/>
        <a:lstStyle/>
        <a:p>
          <a:endParaRPr lang="tr-TR"/>
        </a:p>
      </dgm:t>
    </dgm:pt>
    <dgm:pt modelId="{49549180-CEEE-4444-AD79-8D84994385A7}">
      <dgm:prSet phldrT="[Metin]"/>
      <dgm:spPr/>
      <dgm:t>
        <a:bodyPr/>
        <a:lstStyle/>
        <a:p>
          <a:r>
            <a:rPr lang="tr-TR" dirty="0" smtClean="0"/>
            <a:t>500.000-2.500.000 Euro</a:t>
          </a:r>
          <a:endParaRPr lang="tr-TR" dirty="0"/>
        </a:p>
      </dgm:t>
    </dgm:pt>
    <dgm:pt modelId="{BFDEADE2-E018-4439-9B95-B7A5A9F7D55F}" type="parTrans" cxnId="{FABD667E-0886-4316-8A85-FE2AD716C5F3}">
      <dgm:prSet/>
      <dgm:spPr/>
      <dgm:t>
        <a:bodyPr/>
        <a:lstStyle/>
        <a:p>
          <a:endParaRPr lang="tr-TR"/>
        </a:p>
      </dgm:t>
    </dgm:pt>
    <dgm:pt modelId="{15F0D3A6-ADA9-4406-82E0-D6C1CDE8DDE7}" type="sibTrans" cxnId="{FABD667E-0886-4316-8A85-FE2AD716C5F3}">
      <dgm:prSet/>
      <dgm:spPr/>
      <dgm:t>
        <a:bodyPr/>
        <a:lstStyle/>
        <a:p>
          <a:endParaRPr lang="tr-TR"/>
        </a:p>
      </dgm:t>
    </dgm:pt>
    <dgm:pt modelId="{B7D75BB6-6149-462A-8D67-C47951A7841B}">
      <dgm:prSet phldrT="[Metin]"/>
      <dgm:spPr/>
      <dgm:t>
        <a:bodyPr/>
        <a:lstStyle/>
        <a:p>
          <a:r>
            <a:rPr lang="tr-TR" dirty="0" smtClean="0"/>
            <a:t>%70 destek</a:t>
          </a:r>
          <a:endParaRPr lang="tr-TR" dirty="0"/>
        </a:p>
      </dgm:t>
    </dgm:pt>
    <dgm:pt modelId="{ADCC8BB6-CD7A-4C7D-9B14-2F20448A107E}" type="parTrans" cxnId="{52CE73C0-77AD-44A6-B9CC-87C9EB0C779E}">
      <dgm:prSet/>
      <dgm:spPr/>
      <dgm:t>
        <a:bodyPr/>
        <a:lstStyle/>
        <a:p>
          <a:endParaRPr lang="tr-TR"/>
        </a:p>
      </dgm:t>
    </dgm:pt>
    <dgm:pt modelId="{BCDA0A82-75F5-4811-B2C5-A1E74E6981CD}" type="sibTrans" cxnId="{52CE73C0-77AD-44A6-B9CC-87C9EB0C779E}">
      <dgm:prSet/>
      <dgm:spPr/>
      <dgm:t>
        <a:bodyPr/>
        <a:lstStyle/>
        <a:p>
          <a:endParaRPr lang="tr-TR"/>
        </a:p>
      </dgm:t>
    </dgm:pt>
    <dgm:pt modelId="{68384A41-C1DA-4338-B8B5-E2582D72D4D8}">
      <dgm:prSet phldrT="[Metin]"/>
      <dgm:spPr>
        <a:solidFill>
          <a:srgbClr val="92D05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Ticarileşme süreci</a:t>
          </a:r>
          <a:endParaRPr lang="tr-TR" b="1" dirty="0">
            <a:solidFill>
              <a:schemeClr val="tx1"/>
            </a:solidFill>
          </a:endParaRPr>
        </a:p>
      </dgm:t>
    </dgm:pt>
    <dgm:pt modelId="{EE3C692B-23C0-4DEB-93C3-F11E9C77F08D}" type="parTrans" cxnId="{28DA9CB4-3992-4A86-93A5-FB0F5985D3BF}">
      <dgm:prSet/>
      <dgm:spPr/>
      <dgm:t>
        <a:bodyPr/>
        <a:lstStyle/>
        <a:p>
          <a:endParaRPr lang="tr-TR"/>
        </a:p>
      </dgm:t>
    </dgm:pt>
    <dgm:pt modelId="{55B3E300-3817-4E45-8740-E1F26DE63767}" type="sibTrans" cxnId="{28DA9CB4-3992-4A86-93A5-FB0F5985D3BF}">
      <dgm:prSet/>
      <dgm:spPr/>
      <dgm:t>
        <a:bodyPr/>
        <a:lstStyle/>
        <a:p>
          <a:endParaRPr lang="tr-TR"/>
        </a:p>
      </dgm:t>
    </dgm:pt>
    <dgm:pt modelId="{4DA57CDC-65FA-49FE-9D32-62AD19C31C1F}">
      <dgm:prSet phldrT="[Metin]"/>
      <dgm:spPr/>
      <dgm:t>
        <a:bodyPr/>
        <a:lstStyle/>
        <a:p>
          <a:r>
            <a:rPr lang="tr-TR" dirty="0" smtClean="0"/>
            <a:t>Ücretsiz iş koçluğu</a:t>
          </a:r>
          <a:endParaRPr lang="tr-TR" dirty="0"/>
        </a:p>
      </dgm:t>
    </dgm:pt>
    <dgm:pt modelId="{841E2B98-DF85-4637-9B5E-850409C4FC0F}" type="parTrans" cxnId="{280F6FF8-32B6-4E6F-B8F6-F7E7884A6613}">
      <dgm:prSet/>
      <dgm:spPr/>
      <dgm:t>
        <a:bodyPr/>
        <a:lstStyle/>
        <a:p>
          <a:endParaRPr lang="tr-TR"/>
        </a:p>
      </dgm:t>
    </dgm:pt>
    <dgm:pt modelId="{B7F091C7-3C6C-4B12-A7FB-A02179E51F8B}" type="sibTrans" cxnId="{280F6FF8-32B6-4E6F-B8F6-F7E7884A6613}">
      <dgm:prSet/>
      <dgm:spPr/>
      <dgm:t>
        <a:bodyPr/>
        <a:lstStyle/>
        <a:p>
          <a:endParaRPr lang="tr-TR"/>
        </a:p>
      </dgm:t>
    </dgm:pt>
    <dgm:pt modelId="{AC928D40-6964-4A5B-BAFD-F5BD2393FFE9}">
      <dgm:prSet phldrT="[Metin]"/>
      <dgm:spPr/>
      <dgm:t>
        <a:bodyPr/>
        <a:lstStyle/>
        <a:p>
          <a:r>
            <a:rPr lang="tr-TR" dirty="0" smtClean="0"/>
            <a:t>AB Risk finans programına başvuru desteği</a:t>
          </a:r>
          <a:endParaRPr lang="tr-TR" dirty="0"/>
        </a:p>
      </dgm:t>
    </dgm:pt>
    <dgm:pt modelId="{5F846A09-1EED-4DF3-B0AF-5CA803597D1D}" type="parTrans" cxnId="{3769045B-2D34-4E30-B181-D846201860DF}">
      <dgm:prSet/>
      <dgm:spPr/>
      <dgm:t>
        <a:bodyPr/>
        <a:lstStyle/>
        <a:p>
          <a:endParaRPr lang="tr-TR"/>
        </a:p>
      </dgm:t>
    </dgm:pt>
    <dgm:pt modelId="{F609F9BD-B1DD-4439-9886-D8C1C1C44927}" type="sibTrans" cxnId="{3769045B-2D34-4E30-B181-D846201860DF}">
      <dgm:prSet/>
      <dgm:spPr/>
      <dgm:t>
        <a:bodyPr/>
        <a:lstStyle/>
        <a:p>
          <a:endParaRPr lang="tr-TR"/>
        </a:p>
      </dgm:t>
    </dgm:pt>
    <dgm:pt modelId="{FCB7A011-5E62-42B2-BBDE-4E6EA6BD2919}" type="pres">
      <dgm:prSet presAssocID="{A3F41CFC-0481-4AC4-BDFC-34C99834CB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32051B0-F2FD-4988-A3ED-F05BC87620CF}" type="pres">
      <dgm:prSet presAssocID="{68384A41-C1DA-4338-B8B5-E2582D72D4D8}" presName="boxAndChildren" presStyleCnt="0"/>
      <dgm:spPr/>
    </dgm:pt>
    <dgm:pt modelId="{05DA3033-E469-40CA-AA86-D452DF537F56}" type="pres">
      <dgm:prSet presAssocID="{68384A41-C1DA-4338-B8B5-E2582D72D4D8}" presName="parentTextBox" presStyleLbl="node1" presStyleIdx="0" presStyleCnt="3"/>
      <dgm:spPr/>
      <dgm:t>
        <a:bodyPr/>
        <a:lstStyle/>
        <a:p>
          <a:endParaRPr lang="tr-TR"/>
        </a:p>
      </dgm:t>
    </dgm:pt>
    <dgm:pt modelId="{81DC5999-1E02-4A66-96D9-741864CFA0DF}" type="pres">
      <dgm:prSet presAssocID="{68384A41-C1DA-4338-B8B5-E2582D72D4D8}" presName="entireBox" presStyleLbl="node1" presStyleIdx="0" presStyleCnt="3"/>
      <dgm:spPr/>
      <dgm:t>
        <a:bodyPr/>
        <a:lstStyle/>
        <a:p>
          <a:endParaRPr lang="tr-TR"/>
        </a:p>
      </dgm:t>
    </dgm:pt>
    <dgm:pt modelId="{67A890C5-D56F-489D-9836-09712E53EF38}" type="pres">
      <dgm:prSet presAssocID="{68384A41-C1DA-4338-B8B5-E2582D72D4D8}" presName="descendantBox" presStyleCnt="0"/>
      <dgm:spPr/>
    </dgm:pt>
    <dgm:pt modelId="{E147690C-A541-4564-B730-0001CDD8C142}" type="pres">
      <dgm:prSet presAssocID="{4DA57CDC-65FA-49FE-9D32-62AD19C31C1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0F30E1-908B-417D-8D0D-B453780819AC}" type="pres">
      <dgm:prSet presAssocID="{AC928D40-6964-4A5B-BAFD-F5BD2393FFE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2A0E37-DBE3-43B8-B503-6938240F846A}" type="pres">
      <dgm:prSet presAssocID="{87366D32-AD2D-4F24-A856-3080E990AFC8}" presName="sp" presStyleCnt="0"/>
      <dgm:spPr/>
    </dgm:pt>
    <dgm:pt modelId="{8332C218-6534-4510-B294-EBA2A08195E6}" type="pres">
      <dgm:prSet presAssocID="{82E0F02F-0870-42BE-8F0A-0F01A2BC1EE4}" presName="arrowAndChildren" presStyleCnt="0"/>
      <dgm:spPr/>
    </dgm:pt>
    <dgm:pt modelId="{4A742AD8-6622-4DD3-9F85-3FCEFDEC1BF9}" type="pres">
      <dgm:prSet presAssocID="{82E0F02F-0870-42BE-8F0A-0F01A2BC1EE4}" presName="parentTextArrow" presStyleLbl="node1" presStyleIdx="0" presStyleCnt="3"/>
      <dgm:spPr/>
      <dgm:t>
        <a:bodyPr/>
        <a:lstStyle/>
        <a:p>
          <a:endParaRPr lang="tr-TR"/>
        </a:p>
      </dgm:t>
    </dgm:pt>
    <dgm:pt modelId="{2F9ECC84-9746-46B8-8616-195612EF0480}" type="pres">
      <dgm:prSet presAssocID="{82E0F02F-0870-42BE-8F0A-0F01A2BC1EE4}" presName="arrow" presStyleLbl="node1" presStyleIdx="1" presStyleCnt="3"/>
      <dgm:spPr/>
      <dgm:t>
        <a:bodyPr/>
        <a:lstStyle/>
        <a:p>
          <a:endParaRPr lang="tr-TR"/>
        </a:p>
      </dgm:t>
    </dgm:pt>
    <dgm:pt modelId="{50737F25-72FA-4F2A-821D-F1D9271A2B7F}" type="pres">
      <dgm:prSet presAssocID="{82E0F02F-0870-42BE-8F0A-0F01A2BC1EE4}" presName="descendantArrow" presStyleCnt="0"/>
      <dgm:spPr/>
    </dgm:pt>
    <dgm:pt modelId="{1EB824C0-AE00-4C51-AB23-5AA5152D34BE}" type="pres">
      <dgm:prSet presAssocID="{49549180-CEEE-4444-AD79-8D84994385A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A2A174-4D11-4F6B-B9ED-13E55115F598}" type="pres">
      <dgm:prSet presAssocID="{B7D75BB6-6149-462A-8D67-C47951A7841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3E1E1A-EC1A-4479-A03A-B1ADEA9A434D}" type="pres">
      <dgm:prSet presAssocID="{F65D4F90-DD85-4DCA-8FA2-81F856B34C31}" presName="sp" presStyleCnt="0"/>
      <dgm:spPr/>
    </dgm:pt>
    <dgm:pt modelId="{799271A0-F16E-4ACB-8E68-0EBF32228F59}" type="pres">
      <dgm:prSet presAssocID="{1ED312D8-A353-4048-B573-C473D2B62854}" presName="arrowAndChildren" presStyleCnt="0"/>
      <dgm:spPr/>
    </dgm:pt>
    <dgm:pt modelId="{A82D6B13-2DD2-4E04-AB5C-5E47D40F9291}" type="pres">
      <dgm:prSet presAssocID="{1ED312D8-A353-4048-B573-C473D2B62854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65484D7C-0139-4C7B-9028-C016D089EAFA}" type="pres">
      <dgm:prSet presAssocID="{1ED312D8-A353-4048-B573-C473D2B62854}" presName="arrow" presStyleLbl="node1" presStyleIdx="2" presStyleCnt="3"/>
      <dgm:spPr/>
      <dgm:t>
        <a:bodyPr/>
        <a:lstStyle/>
        <a:p>
          <a:endParaRPr lang="tr-TR"/>
        </a:p>
      </dgm:t>
    </dgm:pt>
    <dgm:pt modelId="{DB11E301-0B09-4AB6-B12F-EA11C9699EEE}" type="pres">
      <dgm:prSet presAssocID="{1ED312D8-A353-4048-B573-C473D2B62854}" presName="descendantArrow" presStyleCnt="0"/>
      <dgm:spPr/>
    </dgm:pt>
    <dgm:pt modelId="{5044BA1C-6195-4534-AA49-9B7E487D71C7}" type="pres">
      <dgm:prSet presAssocID="{C76F5E44-3C57-473F-BEA6-EAD1B3AD32D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C1C4C-968D-477A-8395-ABCC64A1DA49}" type="pres">
      <dgm:prSet presAssocID="{2C406440-C702-443F-AAD7-0191F669613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9153DC0-42B2-4B87-92C3-74E0835A4C3B}" type="presOf" srcId="{68384A41-C1DA-4338-B8B5-E2582D72D4D8}" destId="{81DC5999-1E02-4A66-96D9-741864CFA0DF}" srcOrd="1" destOrd="0" presId="urn:microsoft.com/office/officeart/2005/8/layout/process4"/>
    <dgm:cxn modelId="{F33DFF33-BFAD-4913-A047-C397D94C1281}" type="presOf" srcId="{A3F41CFC-0481-4AC4-BDFC-34C99834CB78}" destId="{FCB7A011-5E62-42B2-BBDE-4E6EA6BD2919}" srcOrd="0" destOrd="0" presId="urn:microsoft.com/office/officeart/2005/8/layout/process4"/>
    <dgm:cxn modelId="{A0D612DB-F2E1-4F03-A2BD-030F7BFC291E}" type="presOf" srcId="{1ED312D8-A353-4048-B573-C473D2B62854}" destId="{65484D7C-0139-4C7B-9028-C016D089EAFA}" srcOrd="1" destOrd="0" presId="urn:microsoft.com/office/officeart/2005/8/layout/process4"/>
    <dgm:cxn modelId="{52CE73C0-77AD-44A6-B9CC-87C9EB0C779E}" srcId="{82E0F02F-0870-42BE-8F0A-0F01A2BC1EE4}" destId="{B7D75BB6-6149-462A-8D67-C47951A7841B}" srcOrd="1" destOrd="0" parTransId="{ADCC8BB6-CD7A-4C7D-9B14-2F20448A107E}" sibTransId="{BCDA0A82-75F5-4811-B2C5-A1E74E6981CD}"/>
    <dgm:cxn modelId="{20409934-C167-4315-85DE-AFBD29FD3F22}" srcId="{1ED312D8-A353-4048-B573-C473D2B62854}" destId="{2C406440-C702-443F-AAD7-0191F669613E}" srcOrd="1" destOrd="0" parTransId="{C4E369F7-9D36-4BD9-8C33-F096606B6C2E}" sibTransId="{C8E5E944-ABC6-43AE-893C-D33C1EC5EFA6}"/>
    <dgm:cxn modelId="{5BF1D9A3-E902-4B53-9819-E6C6ECA30E7B}" srcId="{A3F41CFC-0481-4AC4-BDFC-34C99834CB78}" destId="{82E0F02F-0870-42BE-8F0A-0F01A2BC1EE4}" srcOrd="1" destOrd="0" parTransId="{FA2E1C98-A7CD-46E1-BD07-429922E3E9ED}" sibTransId="{87366D32-AD2D-4F24-A856-3080E990AFC8}"/>
    <dgm:cxn modelId="{280F6FF8-32B6-4E6F-B8F6-F7E7884A6613}" srcId="{68384A41-C1DA-4338-B8B5-E2582D72D4D8}" destId="{4DA57CDC-65FA-49FE-9D32-62AD19C31C1F}" srcOrd="0" destOrd="0" parTransId="{841E2B98-DF85-4637-9B5E-850409C4FC0F}" sibTransId="{B7F091C7-3C6C-4B12-A7FB-A02179E51F8B}"/>
    <dgm:cxn modelId="{5D5945D3-AAC1-44FB-AB3B-207ACBF09B95}" type="presOf" srcId="{82E0F02F-0870-42BE-8F0A-0F01A2BC1EE4}" destId="{4A742AD8-6622-4DD3-9F85-3FCEFDEC1BF9}" srcOrd="0" destOrd="0" presId="urn:microsoft.com/office/officeart/2005/8/layout/process4"/>
    <dgm:cxn modelId="{B18D6AE2-58AE-4A71-B769-8480289808F4}" srcId="{1ED312D8-A353-4048-B573-C473D2B62854}" destId="{C76F5E44-3C57-473F-BEA6-EAD1B3AD32DB}" srcOrd="0" destOrd="0" parTransId="{46F689CF-9AFB-4A8F-8093-9E69751C80D8}" sibTransId="{B7C7273A-385E-425C-9CD6-689A76BA225C}"/>
    <dgm:cxn modelId="{21F19041-9C15-4C70-95B1-AC43722AF136}" type="presOf" srcId="{AC928D40-6964-4A5B-BAFD-F5BD2393FFE9}" destId="{990F30E1-908B-417D-8D0D-B453780819AC}" srcOrd="0" destOrd="0" presId="urn:microsoft.com/office/officeart/2005/8/layout/process4"/>
    <dgm:cxn modelId="{FA70FA46-1FCD-4D18-8C76-089063770F75}" type="presOf" srcId="{49549180-CEEE-4444-AD79-8D84994385A7}" destId="{1EB824C0-AE00-4C51-AB23-5AA5152D34BE}" srcOrd="0" destOrd="0" presId="urn:microsoft.com/office/officeart/2005/8/layout/process4"/>
    <dgm:cxn modelId="{190F40E2-0014-433B-95A1-C1D6908F2AD6}" type="presOf" srcId="{1ED312D8-A353-4048-B573-C473D2B62854}" destId="{A82D6B13-2DD2-4E04-AB5C-5E47D40F9291}" srcOrd="0" destOrd="0" presId="urn:microsoft.com/office/officeart/2005/8/layout/process4"/>
    <dgm:cxn modelId="{BA60354B-BDD9-4862-A5C3-2D0B87102FEA}" srcId="{A3F41CFC-0481-4AC4-BDFC-34C99834CB78}" destId="{1ED312D8-A353-4048-B573-C473D2B62854}" srcOrd="0" destOrd="0" parTransId="{25101A9A-B864-4E1C-8D19-5C324F6A509F}" sibTransId="{F65D4F90-DD85-4DCA-8FA2-81F856B34C31}"/>
    <dgm:cxn modelId="{FABD667E-0886-4316-8A85-FE2AD716C5F3}" srcId="{82E0F02F-0870-42BE-8F0A-0F01A2BC1EE4}" destId="{49549180-CEEE-4444-AD79-8D84994385A7}" srcOrd="0" destOrd="0" parTransId="{BFDEADE2-E018-4439-9B95-B7A5A9F7D55F}" sibTransId="{15F0D3A6-ADA9-4406-82E0-D6C1CDE8DDE7}"/>
    <dgm:cxn modelId="{9758D5AC-59DD-4DDE-A4AB-71ED3B8E1BFF}" type="presOf" srcId="{82E0F02F-0870-42BE-8F0A-0F01A2BC1EE4}" destId="{2F9ECC84-9746-46B8-8616-195612EF0480}" srcOrd="1" destOrd="0" presId="urn:microsoft.com/office/officeart/2005/8/layout/process4"/>
    <dgm:cxn modelId="{BF514B37-7286-4D9B-A0C7-10D8454DEBEA}" type="presOf" srcId="{68384A41-C1DA-4338-B8B5-E2582D72D4D8}" destId="{05DA3033-E469-40CA-AA86-D452DF537F56}" srcOrd="0" destOrd="0" presId="urn:microsoft.com/office/officeart/2005/8/layout/process4"/>
    <dgm:cxn modelId="{3769045B-2D34-4E30-B181-D846201860DF}" srcId="{68384A41-C1DA-4338-B8B5-E2582D72D4D8}" destId="{AC928D40-6964-4A5B-BAFD-F5BD2393FFE9}" srcOrd="1" destOrd="0" parTransId="{5F846A09-1EED-4DF3-B0AF-5CA803597D1D}" sibTransId="{F609F9BD-B1DD-4439-9886-D8C1C1C44927}"/>
    <dgm:cxn modelId="{28DA9CB4-3992-4A86-93A5-FB0F5985D3BF}" srcId="{A3F41CFC-0481-4AC4-BDFC-34C99834CB78}" destId="{68384A41-C1DA-4338-B8B5-E2582D72D4D8}" srcOrd="2" destOrd="0" parTransId="{EE3C692B-23C0-4DEB-93C3-F11E9C77F08D}" sibTransId="{55B3E300-3817-4E45-8740-E1F26DE63767}"/>
    <dgm:cxn modelId="{C954BDDC-3C1A-4858-8752-78478AD185A9}" type="presOf" srcId="{C76F5E44-3C57-473F-BEA6-EAD1B3AD32DB}" destId="{5044BA1C-6195-4534-AA49-9B7E487D71C7}" srcOrd="0" destOrd="0" presId="urn:microsoft.com/office/officeart/2005/8/layout/process4"/>
    <dgm:cxn modelId="{D2210ED1-1931-4F6F-BE8B-279CD3CDB1B1}" type="presOf" srcId="{2C406440-C702-443F-AAD7-0191F669613E}" destId="{40EC1C4C-968D-477A-8395-ABCC64A1DA49}" srcOrd="0" destOrd="0" presId="urn:microsoft.com/office/officeart/2005/8/layout/process4"/>
    <dgm:cxn modelId="{103D10F7-28B3-4ECA-BF13-29F81EF24DA1}" type="presOf" srcId="{B7D75BB6-6149-462A-8D67-C47951A7841B}" destId="{53A2A174-4D11-4F6B-B9ED-13E55115F598}" srcOrd="0" destOrd="0" presId="urn:microsoft.com/office/officeart/2005/8/layout/process4"/>
    <dgm:cxn modelId="{EF71539E-B351-458A-937A-0FFD7AFFBFC5}" type="presOf" srcId="{4DA57CDC-65FA-49FE-9D32-62AD19C31C1F}" destId="{E147690C-A541-4564-B730-0001CDD8C142}" srcOrd="0" destOrd="0" presId="urn:microsoft.com/office/officeart/2005/8/layout/process4"/>
    <dgm:cxn modelId="{0358985D-D256-4F65-B487-9B369F6AF40E}" type="presParOf" srcId="{FCB7A011-5E62-42B2-BBDE-4E6EA6BD2919}" destId="{B32051B0-F2FD-4988-A3ED-F05BC87620CF}" srcOrd="0" destOrd="0" presId="urn:microsoft.com/office/officeart/2005/8/layout/process4"/>
    <dgm:cxn modelId="{216E4C5A-03CF-42AA-BAB5-9AF341DFE0E6}" type="presParOf" srcId="{B32051B0-F2FD-4988-A3ED-F05BC87620CF}" destId="{05DA3033-E469-40CA-AA86-D452DF537F56}" srcOrd="0" destOrd="0" presId="urn:microsoft.com/office/officeart/2005/8/layout/process4"/>
    <dgm:cxn modelId="{39EF43B2-D3E5-48AC-A217-473E7EE5230C}" type="presParOf" srcId="{B32051B0-F2FD-4988-A3ED-F05BC87620CF}" destId="{81DC5999-1E02-4A66-96D9-741864CFA0DF}" srcOrd="1" destOrd="0" presId="urn:microsoft.com/office/officeart/2005/8/layout/process4"/>
    <dgm:cxn modelId="{5FFF1EBE-BC3A-4F63-BA21-395CEC5A1B66}" type="presParOf" srcId="{B32051B0-F2FD-4988-A3ED-F05BC87620CF}" destId="{67A890C5-D56F-489D-9836-09712E53EF38}" srcOrd="2" destOrd="0" presId="urn:microsoft.com/office/officeart/2005/8/layout/process4"/>
    <dgm:cxn modelId="{BE7E0409-CCC5-4301-A1E1-AF6E06F69DC6}" type="presParOf" srcId="{67A890C5-D56F-489D-9836-09712E53EF38}" destId="{E147690C-A541-4564-B730-0001CDD8C142}" srcOrd="0" destOrd="0" presId="urn:microsoft.com/office/officeart/2005/8/layout/process4"/>
    <dgm:cxn modelId="{2C2C6571-E86D-436D-9CA3-AADFD8EE1AEB}" type="presParOf" srcId="{67A890C5-D56F-489D-9836-09712E53EF38}" destId="{990F30E1-908B-417D-8D0D-B453780819AC}" srcOrd="1" destOrd="0" presId="urn:microsoft.com/office/officeart/2005/8/layout/process4"/>
    <dgm:cxn modelId="{1C0ADA40-14CC-41C0-A087-BAFA01260F44}" type="presParOf" srcId="{FCB7A011-5E62-42B2-BBDE-4E6EA6BD2919}" destId="{032A0E37-DBE3-43B8-B503-6938240F846A}" srcOrd="1" destOrd="0" presId="urn:microsoft.com/office/officeart/2005/8/layout/process4"/>
    <dgm:cxn modelId="{0AE64D9B-0DF7-4693-B176-A58558E125B7}" type="presParOf" srcId="{FCB7A011-5E62-42B2-BBDE-4E6EA6BD2919}" destId="{8332C218-6534-4510-B294-EBA2A08195E6}" srcOrd="2" destOrd="0" presId="urn:microsoft.com/office/officeart/2005/8/layout/process4"/>
    <dgm:cxn modelId="{3A3F9746-F803-4414-B8A7-D8F8FD45F1CE}" type="presParOf" srcId="{8332C218-6534-4510-B294-EBA2A08195E6}" destId="{4A742AD8-6622-4DD3-9F85-3FCEFDEC1BF9}" srcOrd="0" destOrd="0" presId="urn:microsoft.com/office/officeart/2005/8/layout/process4"/>
    <dgm:cxn modelId="{5F68070D-9AF2-420F-86A9-2E7F090F6FD5}" type="presParOf" srcId="{8332C218-6534-4510-B294-EBA2A08195E6}" destId="{2F9ECC84-9746-46B8-8616-195612EF0480}" srcOrd="1" destOrd="0" presId="urn:microsoft.com/office/officeart/2005/8/layout/process4"/>
    <dgm:cxn modelId="{BA2C7551-D2DE-464A-BE61-6D46F5CE06BD}" type="presParOf" srcId="{8332C218-6534-4510-B294-EBA2A08195E6}" destId="{50737F25-72FA-4F2A-821D-F1D9271A2B7F}" srcOrd="2" destOrd="0" presId="urn:microsoft.com/office/officeart/2005/8/layout/process4"/>
    <dgm:cxn modelId="{E26B7892-30C7-44E5-9395-9C695646B26E}" type="presParOf" srcId="{50737F25-72FA-4F2A-821D-F1D9271A2B7F}" destId="{1EB824C0-AE00-4C51-AB23-5AA5152D34BE}" srcOrd="0" destOrd="0" presId="urn:microsoft.com/office/officeart/2005/8/layout/process4"/>
    <dgm:cxn modelId="{CA2D892B-3036-4708-A73C-5C11449F5062}" type="presParOf" srcId="{50737F25-72FA-4F2A-821D-F1D9271A2B7F}" destId="{53A2A174-4D11-4F6B-B9ED-13E55115F598}" srcOrd="1" destOrd="0" presId="urn:microsoft.com/office/officeart/2005/8/layout/process4"/>
    <dgm:cxn modelId="{68E83C99-81D8-4480-A749-2C2CFB9F58A5}" type="presParOf" srcId="{FCB7A011-5E62-42B2-BBDE-4E6EA6BD2919}" destId="{A73E1E1A-EC1A-4479-A03A-B1ADEA9A434D}" srcOrd="3" destOrd="0" presId="urn:microsoft.com/office/officeart/2005/8/layout/process4"/>
    <dgm:cxn modelId="{30973D51-2269-47FF-9160-D087A98E7EDB}" type="presParOf" srcId="{FCB7A011-5E62-42B2-BBDE-4E6EA6BD2919}" destId="{799271A0-F16E-4ACB-8E68-0EBF32228F59}" srcOrd="4" destOrd="0" presId="urn:microsoft.com/office/officeart/2005/8/layout/process4"/>
    <dgm:cxn modelId="{35E00096-42B4-4260-91D5-8A2828829825}" type="presParOf" srcId="{799271A0-F16E-4ACB-8E68-0EBF32228F59}" destId="{A82D6B13-2DD2-4E04-AB5C-5E47D40F9291}" srcOrd="0" destOrd="0" presId="urn:microsoft.com/office/officeart/2005/8/layout/process4"/>
    <dgm:cxn modelId="{A2911E5F-B276-4CC9-A50E-842C0F121A70}" type="presParOf" srcId="{799271A0-F16E-4ACB-8E68-0EBF32228F59}" destId="{65484D7C-0139-4C7B-9028-C016D089EAFA}" srcOrd="1" destOrd="0" presId="urn:microsoft.com/office/officeart/2005/8/layout/process4"/>
    <dgm:cxn modelId="{CDAC407F-6D87-44EA-ABC5-73A7C2419210}" type="presParOf" srcId="{799271A0-F16E-4ACB-8E68-0EBF32228F59}" destId="{DB11E301-0B09-4AB6-B12F-EA11C9699EEE}" srcOrd="2" destOrd="0" presId="urn:microsoft.com/office/officeart/2005/8/layout/process4"/>
    <dgm:cxn modelId="{8E1DCB24-010E-4770-8C03-1855024CF3A0}" type="presParOf" srcId="{DB11E301-0B09-4AB6-B12F-EA11C9699EEE}" destId="{5044BA1C-6195-4534-AA49-9B7E487D71C7}" srcOrd="0" destOrd="0" presId="urn:microsoft.com/office/officeart/2005/8/layout/process4"/>
    <dgm:cxn modelId="{E419CEC7-C9EB-44C6-AAE3-C5B2DBBB10DC}" type="presParOf" srcId="{DB11E301-0B09-4AB6-B12F-EA11C9699EEE}" destId="{40EC1C4C-968D-477A-8395-ABCC64A1DA4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2F5FE6-E904-42C9-BB8F-9967331C1502}">
      <dsp:nvSpPr>
        <dsp:cNvPr id="0" name=""/>
        <dsp:cNvSpPr/>
      </dsp:nvSpPr>
      <dsp:spPr>
        <a:xfrm>
          <a:off x="1571743" y="503943"/>
          <a:ext cx="4120267" cy="4032458"/>
        </a:xfrm>
        <a:prstGeom prst="blockArc">
          <a:avLst>
            <a:gd name="adj1" fmla="val 10799805"/>
            <a:gd name="adj2" fmla="val 16235171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A9B44-D249-407F-AFCD-8E34CB8229BB}">
      <dsp:nvSpPr>
        <dsp:cNvPr id="0" name=""/>
        <dsp:cNvSpPr/>
      </dsp:nvSpPr>
      <dsp:spPr>
        <a:xfrm>
          <a:off x="1693475" y="581864"/>
          <a:ext cx="3876804" cy="3876804"/>
        </a:xfrm>
        <a:prstGeom prst="blockArc">
          <a:avLst>
            <a:gd name="adj1" fmla="val 5399971"/>
            <a:gd name="adj2" fmla="val 10799977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70806-DBF0-414A-80F1-7B15957674AB}">
      <dsp:nvSpPr>
        <dsp:cNvPr id="0" name=""/>
        <dsp:cNvSpPr/>
      </dsp:nvSpPr>
      <dsp:spPr>
        <a:xfrm>
          <a:off x="2261814" y="581864"/>
          <a:ext cx="3876804" cy="3876804"/>
        </a:xfrm>
        <a:prstGeom prst="blockArc">
          <a:avLst>
            <a:gd name="adj1" fmla="val 23"/>
            <a:gd name="adj2" fmla="val 5399971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D4E09-E7E5-4FC9-B99D-0DA39F540CCD}">
      <dsp:nvSpPr>
        <dsp:cNvPr id="0" name=""/>
        <dsp:cNvSpPr/>
      </dsp:nvSpPr>
      <dsp:spPr>
        <a:xfrm>
          <a:off x="2234056" y="581770"/>
          <a:ext cx="3876804" cy="3876804"/>
        </a:xfrm>
        <a:prstGeom prst="blockArc">
          <a:avLst>
            <a:gd name="adj1" fmla="val 16235171"/>
            <a:gd name="adj2" fmla="val 19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2BCAE-224A-49F8-A695-0175C8817CF1}">
      <dsp:nvSpPr>
        <dsp:cNvPr id="0" name=""/>
        <dsp:cNvSpPr/>
      </dsp:nvSpPr>
      <dsp:spPr>
        <a:xfrm>
          <a:off x="2978180" y="1627229"/>
          <a:ext cx="1786100" cy="178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AR-GE</a:t>
          </a:r>
          <a:endParaRPr lang="tr-TR" sz="3600" kern="1200" dirty="0"/>
        </a:p>
      </dsp:txBody>
      <dsp:txXfrm>
        <a:off x="2978180" y="1627229"/>
        <a:ext cx="1786100" cy="1786100"/>
      </dsp:txXfrm>
    </dsp:sp>
    <dsp:sp modelId="{B0250370-A701-4A5D-9BB3-A98EB7047DCF}">
      <dsp:nvSpPr>
        <dsp:cNvPr id="0" name=""/>
        <dsp:cNvSpPr/>
      </dsp:nvSpPr>
      <dsp:spPr>
        <a:xfrm>
          <a:off x="2982592" y="1744"/>
          <a:ext cx="1816017" cy="1250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Yeni ürün</a:t>
          </a:r>
          <a:endParaRPr lang="tr-TR" sz="1400" kern="1200" dirty="0"/>
        </a:p>
      </dsp:txBody>
      <dsp:txXfrm>
        <a:off x="2982592" y="1744"/>
        <a:ext cx="1816017" cy="1250270"/>
      </dsp:txXfrm>
    </dsp:sp>
    <dsp:sp modelId="{04764A33-6FC8-4C9D-854E-798F8E7090B2}">
      <dsp:nvSpPr>
        <dsp:cNvPr id="0" name=""/>
        <dsp:cNvSpPr/>
      </dsp:nvSpPr>
      <dsp:spPr>
        <a:xfrm>
          <a:off x="4869017" y="1895144"/>
          <a:ext cx="1791212" cy="1250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Mevcut ürünü geliştirme</a:t>
          </a:r>
          <a:endParaRPr lang="tr-TR" sz="1400" kern="1200" dirty="0"/>
        </a:p>
      </dsp:txBody>
      <dsp:txXfrm>
        <a:off x="4869017" y="1895144"/>
        <a:ext cx="1791212" cy="1250270"/>
      </dsp:txXfrm>
    </dsp:sp>
    <dsp:sp modelId="{248C79F9-BE6E-4EA2-AAAB-A0514C9C3A1D}">
      <dsp:nvSpPr>
        <dsp:cNvPr id="0" name=""/>
        <dsp:cNvSpPr/>
      </dsp:nvSpPr>
      <dsp:spPr>
        <a:xfrm>
          <a:off x="2891229" y="3788524"/>
          <a:ext cx="1960036" cy="1250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Maliyet düşürücü teknikler</a:t>
          </a:r>
          <a:endParaRPr lang="tr-TR" sz="1400" kern="1200" dirty="0"/>
        </a:p>
      </dsp:txBody>
      <dsp:txXfrm>
        <a:off x="2891229" y="3788524"/>
        <a:ext cx="1960036" cy="1250270"/>
      </dsp:txXfrm>
    </dsp:sp>
    <dsp:sp modelId="{44D0B922-CE46-46AB-9F81-75440C67E1B1}">
      <dsp:nvSpPr>
        <dsp:cNvPr id="0" name=""/>
        <dsp:cNvSpPr/>
      </dsp:nvSpPr>
      <dsp:spPr>
        <a:xfrm>
          <a:off x="1026039" y="1895144"/>
          <a:ext cx="1903599" cy="1250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Yeni üretim teknolojilerinin geliştirilmesi</a:t>
          </a:r>
          <a:endParaRPr lang="tr-TR" sz="1400" kern="1200" dirty="0"/>
        </a:p>
      </dsp:txBody>
      <dsp:txXfrm>
        <a:off x="1026039" y="1895144"/>
        <a:ext cx="1903599" cy="12502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E04813-5D23-4A9A-AE3B-3A4BD6A26819}">
      <dsp:nvSpPr>
        <dsp:cNvPr id="0" name=""/>
        <dsp:cNvSpPr/>
      </dsp:nvSpPr>
      <dsp:spPr>
        <a:xfrm>
          <a:off x="0" y="210219"/>
          <a:ext cx="8064896" cy="50405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4D589-7DD0-4BCC-9AD0-D2AF497B4D36}">
      <dsp:nvSpPr>
        <dsp:cNvPr id="0" name=""/>
        <dsp:cNvSpPr/>
      </dsp:nvSpPr>
      <dsp:spPr>
        <a:xfrm>
          <a:off x="1024241" y="3689214"/>
          <a:ext cx="209687" cy="2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A5555-A48F-42F2-96B9-7D681A109823}">
      <dsp:nvSpPr>
        <dsp:cNvPr id="0" name=""/>
        <dsp:cNvSpPr/>
      </dsp:nvSpPr>
      <dsp:spPr>
        <a:xfrm>
          <a:off x="1296139" y="3962528"/>
          <a:ext cx="2593900" cy="145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0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Temel destek %40 </a:t>
          </a:r>
          <a:r>
            <a:rPr lang="tr-TR" sz="2400" kern="1200" dirty="0" smtClean="0"/>
            <a:t>(büyüklük gözetilmeksizin)</a:t>
          </a:r>
          <a:endParaRPr lang="tr-TR" sz="2400" kern="1200" dirty="0"/>
        </a:p>
      </dsp:txBody>
      <dsp:txXfrm>
        <a:off x="1296139" y="3962528"/>
        <a:ext cx="2593900" cy="1456721"/>
      </dsp:txXfrm>
    </dsp:sp>
    <dsp:sp modelId="{0DA73EAE-BE54-4692-9EE1-D095F8927B4D}">
      <dsp:nvSpPr>
        <dsp:cNvPr id="0" name=""/>
        <dsp:cNvSpPr/>
      </dsp:nvSpPr>
      <dsp:spPr>
        <a:xfrm>
          <a:off x="2875135" y="2319190"/>
          <a:ext cx="379050" cy="37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BA8C0-E288-4E7E-B08B-5367AE3929CF}">
      <dsp:nvSpPr>
        <dsp:cNvPr id="0" name=""/>
        <dsp:cNvSpPr/>
      </dsp:nvSpPr>
      <dsp:spPr>
        <a:xfrm rot="10800000" flipV="1">
          <a:off x="3024342" y="2896086"/>
          <a:ext cx="2384899" cy="48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5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İlave destek  %20</a:t>
          </a:r>
          <a:endParaRPr lang="tr-TR" sz="2400" b="1" kern="1200" dirty="0"/>
        </a:p>
      </dsp:txBody>
      <dsp:txXfrm rot="10800000" flipV="1">
        <a:off x="3024342" y="2896086"/>
        <a:ext cx="2384899" cy="480958"/>
      </dsp:txXfrm>
    </dsp:sp>
    <dsp:sp modelId="{8649D87B-5100-4110-A208-39A11898FFF0}">
      <dsp:nvSpPr>
        <dsp:cNvPr id="0" name=""/>
        <dsp:cNvSpPr/>
      </dsp:nvSpPr>
      <dsp:spPr>
        <a:xfrm>
          <a:off x="5101046" y="1485481"/>
          <a:ext cx="524218" cy="524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BC545-2B05-45AE-9759-2FC691954ECE}">
      <dsp:nvSpPr>
        <dsp:cNvPr id="0" name=""/>
        <dsp:cNvSpPr/>
      </dsp:nvSpPr>
      <dsp:spPr>
        <a:xfrm>
          <a:off x="5400609" y="2176013"/>
          <a:ext cx="1935575" cy="52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7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36 ay</a:t>
          </a:r>
          <a:endParaRPr lang="tr-TR" sz="2800" b="1" kern="1200" dirty="0"/>
        </a:p>
      </dsp:txBody>
      <dsp:txXfrm>
        <a:off x="5400609" y="2176013"/>
        <a:ext cx="1935575" cy="5220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C22FE8-52CC-469D-A3E7-DCF76AE5C3B0}">
      <dsp:nvSpPr>
        <dsp:cNvPr id="0" name=""/>
        <dsp:cNvSpPr/>
      </dsp:nvSpPr>
      <dsp:spPr>
        <a:xfrm>
          <a:off x="4047430" y="2457450"/>
          <a:ext cx="3003550" cy="300355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Ortaklı 2 proje daha </a:t>
          </a:r>
          <a:endParaRPr lang="tr-TR" sz="2500" kern="1200" dirty="0"/>
        </a:p>
      </dsp:txBody>
      <dsp:txXfrm>
        <a:off x="4047430" y="2457450"/>
        <a:ext cx="3003550" cy="3003550"/>
      </dsp:txXfrm>
    </dsp:sp>
    <dsp:sp modelId="{C5FD273C-3DD3-40C6-8163-374FFBAFE943}">
      <dsp:nvSpPr>
        <dsp:cNvPr id="0" name=""/>
        <dsp:cNvSpPr/>
      </dsp:nvSpPr>
      <dsp:spPr>
        <a:xfrm>
          <a:off x="2019575" y="1747520"/>
          <a:ext cx="2745069" cy="21844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500.000 TL üst limit</a:t>
          </a:r>
          <a:endParaRPr lang="tr-TR" sz="2500" kern="1200" dirty="0"/>
        </a:p>
      </dsp:txBody>
      <dsp:txXfrm>
        <a:off x="2019575" y="1747520"/>
        <a:ext cx="2745069" cy="2184400"/>
      </dsp:txXfrm>
    </dsp:sp>
    <dsp:sp modelId="{540DF46E-F7DA-45DA-9568-A783B4CBD12F}">
      <dsp:nvSpPr>
        <dsp:cNvPr id="0" name=""/>
        <dsp:cNvSpPr/>
      </dsp:nvSpPr>
      <dsp:spPr>
        <a:xfrm rot="20700000">
          <a:off x="3571399" y="317976"/>
          <a:ext cx="2718507" cy="19853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İlk 3 proje</a:t>
          </a:r>
          <a:endParaRPr lang="tr-TR" sz="2500" kern="1200" dirty="0"/>
        </a:p>
      </dsp:txBody>
      <dsp:txXfrm>
        <a:off x="4211134" y="709930"/>
        <a:ext cx="1439036" cy="1201420"/>
      </dsp:txXfrm>
    </dsp:sp>
    <dsp:sp modelId="{3838ECC2-D5AB-4DD9-AE44-1127AA90BF5B}">
      <dsp:nvSpPr>
        <dsp:cNvPr id="0" name=""/>
        <dsp:cNvSpPr/>
      </dsp:nvSpPr>
      <dsp:spPr>
        <a:xfrm>
          <a:off x="3830630" y="1996124"/>
          <a:ext cx="3844544" cy="3844544"/>
        </a:xfrm>
        <a:prstGeom prst="circularArrow">
          <a:avLst>
            <a:gd name="adj1" fmla="val 4687"/>
            <a:gd name="adj2" fmla="val 299029"/>
            <a:gd name="adj3" fmla="val 2539926"/>
            <a:gd name="adj4" fmla="val 1581100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4A672-5A52-4ECE-B17F-E3A1448EEDB0}">
      <dsp:nvSpPr>
        <dsp:cNvPr id="0" name=""/>
        <dsp:cNvSpPr/>
      </dsp:nvSpPr>
      <dsp:spPr>
        <a:xfrm>
          <a:off x="1913056" y="1258758"/>
          <a:ext cx="2793301" cy="27933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71AB7-0EA1-4A86-92D5-A7852016F907}">
      <dsp:nvSpPr>
        <dsp:cNvPr id="0" name=""/>
        <dsp:cNvSpPr/>
      </dsp:nvSpPr>
      <dsp:spPr>
        <a:xfrm>
          <a:off x="3028331" y="-233727"/>
          <a:ext cx="3011741" cy="30117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7080C-4477-4C98-9706-DBE6B2586E14}">
      <dsp:nvSpPr>
        <dsp:cNvPr id="0" name=""/>
        <dsp:cNvSpPr/>
      </dsp:nvSpPr>
      <dsp:spPr>
        <a:xfrm rot="5400000">
          <a:off x="-250049" y="254802"/>
          <a:ext cx="1666997" cy="1166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Hedef </a:t>
          </a:r>
          <a:endParaRPr lang="tr-TR" sz="3200" kern="1200" dirty="0"/>
        </a:p>
      </dsp:txBody>
      <dsp:txXfrm rot="5400000">
        <a:off x="-250049" y="254802"/>
        <a:ext cx="1666997" cy="1166898"/>
      </dsp:txXfrm>
    </dsp:sp>
    <dsp:sp modelId="{C5B2ED74-71B4-4B37-9BF6-0A956250E65F}">
      <dsp:nvSpPr>
        <dsp:cNvPr id="0" name=""/>
        <dsp:cNvSpPr/>
      </dsp:nvSpPr>
      <dsp:spPr>
        <a:xfrm rot="5400000">
          <a:off x="4254142" y="-3082491"/>
          <a:ext cx="1083548" cy="7258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Teknoloji, yenilik odaklı iş fikirleri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Katma değer ve nitelikli işgücü yaratma</a:t>
          </a:r>
          <a:endParaRPr lang="tr-TR" sz="2400" kern="1200" dirty="0"/>
        </a:p>
      </dsp:txBody>
      <dsp:txXfrm rot="5400000">
        <a:off x="4254142" y="-3082491"/>
        <a:ext cx="1083548" cy="7258037"/>
      </dsp:txXfrm>
    </dsp:sp>
    <dsp:sp modelId="{28A7B2B9-0E6F-48F3-90F7-B380D1F19268}">
      <dsp:nvSpPr>
        <dsp:cNvPr id="0" name=""/>
        <dsp:cNvSpPr/>
      </dsp:nvSpPr>
      <dsp:spPr>
        <a:xfrm rot="5400000">
          <a:off x="-250049" y="1728694"/>
          <a:ext cx="1666997" cy="1166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Amaç</a:t>
          </a:r>
          <a:endParaRPr lang="tr-TR" sz="3200" kern="1200" dirty="0"/>
        </a:p>
      </dsp:txBody>
      <dsp:txXfrm rot="5400000">
        <a:off x="-250049" y="1728694"/>
        <a:ext cx="1666997" cy="1166898"/>
      </dsp:txXfrm>
    </dsp:sp>
    <dsp:sp modelId="{83EFCE4F-0F5C-492D-BAE1-72E76C263B22}">
      <dsp:nvSpPr>
        <dsp:cNvPr id="0" name=""/>
        <dsp:cNvSpPr/>
      </dsp:nvSpPr>
      <dsp:spPr>
        <a:xfrm rot="5400000">
          <a:off x="4254142" y="-1608599"/>
          <a:ext cx="1083548" cy="7258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Girişimcilerin özendirilmesi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Uluslar arası rekabete hazırlama</a:t>
          </a:r>
          <a:endParaRPr lang="tr-TR" sz="2400" kern="1200" dirty="0"/>
        </a:p>
      </dsp:txBody>
      <dsp:txXfrm rot="5400000">
        <a:off x="4254142" y="-1608599"/>
        <a:ext cx="1083548" cy="7258037"/>
      </dsp:txXfrm>
    </dsp:sp>
    <dsp:sp modelId="{97AAC6F0-3A96-449B-930F-BEC8198706C9}">
      <dsp:nvSpPr>
        <dsp:cNvPr id="0" name=""/>
        <dsp:cNvSpPr/>
      </dsp:nvSpPr>
      <dsp:spPr>
        <a:xfrm rot="5400000">
          <a:off x="-250049" y="3202586"/>
          <a:ext cx="1666997" cy="1166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Destek</a:t>
          </a:r>
          <a:endParaRPr lang="tr-TR" sz="3200" kern="1200" dirty="0"/>
        </a:p>
      </dsp:txBody>
      <dsp:txXfrm rot="5400000">
        <a:off x="-250049" y="3202586"/>
        <a:ext cx="1666997" cy="1166898"/>
      </dsp:txXfrm>
    </dsp:sp>
    <dsp:sp modelId="{972E0EE9-5218-4505-80B9-A668A663F51B}">
      <dsp:nvSpPr>
        <dsp:cNvPr id="0" name=""/>
        <dsp:cNvSpPr/>
      </dsp:nvSpPr>
      <dsp:spPr>
        <a:xfrm rot="5400000">
          <a:off x="4254142" y="-134707"/>
          <a:ext cx="1083548" cy="7258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400" kern="1200" dirty="0" smtClean="0"/>
            <a:t> Fikir aşamasından pazara dönüşene kadar</a:t>
          </a:r>
          <a:endParaRPr lang="tr-TR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400" kern="1200" dirty="0" smtClean="0"/>
            <a:t>Başlangıç firma oluşumu</a:t>
          </a: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/>
        </a:p>
      </dsp:txBody>
      <dsp:txXfrm rot="5400000">
        <a:off x="4254142" y="-134707"/>
        <a:ext cx="1083548" cy="72580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7080C-4477-4C98-9706-DBE6B2586E14}">
      <dsp:nvSpPr>
        <dsp:cNvPr id="0" name=""/>
        <dsp:cNvSpPr/>
      </dsp:nvSpPr>
      <dsp:spPr>
        <a:xfrm rot="5400000">
          <a:off x="-311624" y="318139"/>
          <a:ext cx="1691737" cy="106848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</a:rPr>
            <a:t>Aşama 1 </a:t>
          </a:r>
          <a:endParaRPr lang="tr-TR" sz="2200" kern="1200" dirty="0">
            <a:solidFill>
              <a:schemeClr val="tx1"/>
            </a:solidFill>
          </a:endParaRPr>
        </a:p>
      </dsp:txBody>
      <dsp:txXfrm rot="5400000">
        <a:off x="-311624" y="318139"/>
        <a:ext cx="1691737" cy="1068488"/>
      </dsp:txXfrm>
    </dsp:sp>
    <dsp:sp modelId="{C5B2ED74-71B4-4B37-9BF6-0A956250E65F}">
      <dsp:nvSpPr>
        <dsp:cNvPr id="0" name=""/>
        <dsp:cNvSpPr/>
      </dsp:nvSpPr>
      <dsp:spPr>
        <a:xfrm rot="5400000">
          <a:off x="4436953" y="-3362737"/>
          <a:ext cx="1159070" cy="7895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İş fikrinin iş planına dönüşmesi (rehberlik, kuluçka hizmetleri vs.)</a:t>
          </a:r>
          <a:endParaRPr lang="tr-T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Fikrin ticari açıdan doğrulanması (</a:t>
          </a:r>
          <a:r>
            <a:rPr lang="tr-TR" sz="2200" b="1" kern="1200" dirty="0" smtClean="0"/>
            <a:t>uygulayıcı kuruluş</a:t>
          </a:r>
          <a:r>
            <a:rPr lang="tr-TR" sz="2200" kern="1200" dirty="0" smtClean="0"/>
            <a:t> tarafından)</a:t>
          </a:r>
          <a:endParaRPr lang="tr-T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200" kern="1200" dirty="0"/>
        </a:p>
      </dsp:txBody>
      <dsp:txXfrm rot="5400000">
        <a:off x="4436953" y="-3362737"/>
        <a:ext cx="1159070" cy="7895999"/>
      </dsp:txXfrm>
    </dsp:sp>
    <dsp:sp modelId="{28A7B2B9-0E6F-48F3-90F7-B380D1F19268}">
      <dsp:nvSpPr>
        <dsp:cNvPr id="0" name=""/>
        <dsp:cNvSpPr/>
      </dsp:nvSpPr>
      <dsp:spPr>
        <a:xfrm rot="5400000">
          <a:off x="-319294" y="1873380"/>
          <a:ext cx="1707078" cy="106848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</a:rPr>
            <a:t>Aşama 2</a:t>
          </a:r>
          <a:endParaRPr lang="tr-TR" sz="2200" kern="1200" dirty="0">
            <a:solidFill>
              <a:schemeClr val="tx1"/>
            </a:solidFill>
          </a:endParaRPr>
        </a:p>
      </dsp:txBody>
      <dsp:txXfrm rot="5400000">
        <a:off x="-319294" y="1873380"/>
        <a:ext cx="1707078" cy="1068488"/>
      </dsp:txXfrm>
    </dsp:sp>
    <dsp:sp modelId="{83EFCE4F-0F5C-492D-BAE1-72E76C263B22}">
      <dsp:nvSpPr>
        <dsp:cNvPr id="0" name=""/>
        <dsp:cNvSpPr/>
      </dsp:nvSpPr>
      <dsp:spPr>
        <a:xfrm rot="5400000">
          <a:off x="4462317" y="-1829782"/>
          <a:ext cx="1108340" cy="7895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Aşama 1’i geçen İş Planlarına yönelik şirket kurulum süreci</a:t>
          </a:r>
          <a:endParaRPr lang="tr-T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Teminatsız hibe desteği (proje, sermaye vs..)</a:t>
          </a:r>
          <a:endParaRPr lang="tr-TR" sz="2200" kern="1200" dirty="0"/>
        </a:p>
      </dsp:txBody>
      <dsp:txXfrm rot="5400000">
        <a:off x="4462317" y="-1829782"/>
        <a:ext cx="1108340" cy="7895999"/>
      </dsp:txXfrm>
    </dsp:sp>
    <dsp:sp modelId="{97AAC6F0-3A96-449B-930F-BEC8198706C9}">
      <dsp:nvSpPr>
        <dsp:cNvPr id="0" name=""/>
        <dsp:cNvSpPr/>
      </dsp:nvSpPr>
      <dsp:spPr>
        <a:xfrm rot="5400000">
          <a:off x="-382839" y="3455265"/>
          <a:ext cx="1834167" cy="106848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</a:rPr>
            <a:t>Aşama 3</a:t>
          </a:r>
          <a:endParaRPr lang="tr-TR" sz="2200" kern="1200" dirty="0">
            <a:solidFill>
              <a:schemeClr val="tx1"/>
            </a:solidFill>
          </a:endParaRPr>
        </a:p>
      </dsp:txBody>
      <dsp:txXfrm rot="5400000">
        <a:off x="-382839" y="3455265"/>
        <a:ext cx="1834167" cy="1068488"/>
      </dsp:txXfrm>
    </dsp:sp>
    <dsp:sp modelId="{972E0EE9-5218-4505-80B9-A668A663F51B}">
      <dsp:nvSpPr>
        <dsp:cNvPr id="0" name=""/>
        <dsp:cNvSpPr/>
      </dsp:nvSpPr>
      <dsp:spPr>
        <a:xfrm rot="5400000">
          <a:off x="4375617" y="-225612"/>
          <a:ext cx="1281741" cy="7895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200" kern="1200" dirty="0" smtClean="0"/>
            <a:t> Aşama 2’de elde edilen çıktıların işlevsellik ve performans bakımından iyileştirilmesi/ticarileşme potansiyellerinin güçlenmesi</a:t>
          </a:r>
          <a:endParaRPr lang="tr-TR" sz="2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200" kern="1200" dirty="0" smtClean="0"/>
            <a:t>KOBİ AR-GE Başlangıç Destekleri Başvurusu</a:t>
          </a:r>
          <a:endParaRPr lang="tr-TR" sz="2200" kern="1200" dirty="0"/>
        </a:p>
      </dsp:txBody>
      <dsp:txXfrm rot="5400000">
        <a:off x="4375617" y="-225612"/>
        <a:ext cx="1281741" cy="78959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688D-4A0F-49E9-93C5-61B2654E1223}" type="datetimeFigureOut">
              <a:rPr lang="tr-TR" smtClean="0"/>
              <a:pPr/>
              <a:t>23.12.2015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756E6-1C9B-4902-A643-E4C98D876B6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2D8F-2025-4DC9-BD2A-827DE3F826B4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05FE-9B07-4872-B29B-2837798AACD4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27C6-0A43-401D-B02A-8A138E7E5C0E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EA2A-C68E-4555-B6A7-1213168E9D5B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751F-4875-4401-AC54-8F1C5C4E6DDB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9DB-96EC-445B-A229-C61F6080679C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80D5-0BDD-4540-96F0-961C392A2D8B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078-C64B-40E2-B2F9-E55E8AF99AC5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4C1F-98EB-456C-AA86-999C42E67D3A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996D-769E-4048-8F2F-5C6E84E46BD7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007-31B9-4F36-8016-C6FDFF849B83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924A-3146-4BCC-8AB9-E3128631DB44}" type="datetime1">
              <a:rPr lang="tr-TR" smtClean="0"/>
              <a:pPr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FF72-E15B-461F-B03B-A42C5BCB764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ardeb-pbs.tubitak.gov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002060"/>
                </a:solidFill>
              </a:rPr>
              <a:t>Özel Sektör AR-GE Projelerine Yönelik Destekler </a:t>
            </a:r>
            <a:endParaRPr lang="tr-TR" sz="4400" b="1" dirty="0">
              <a:solidFill>
                <a:srgbClr val="00206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3717032"/>
            <a:ext cx="7424330" cy="17526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Prof.Dr.Barbaros Özer</a:t>
            </a:r>
            <a:endParaRPr lang="tr-TR" sz="3000" b="1" dirty="0" smtClean="0">
              <a:solidFill>
                <a:srgbClr val="00B050"/>
              </a:solidFill>
            </a:endParaRPr>
          </a:p>
          <a:p>
            <a:endParaRPr lang="tr-TR" sz="3000" b="1" dirty="0" smtClean="0">
              <a:solidFill>
                <a:srgbClr val="92D050"/>
              </a:solidFill>
            </a:endParaRPr>
          </a:p>
          <a:p>
            <a:r>
              <a:rPr lang="tr-TR" sz="3000" b="1" dirty="0" smtClean="0">
                <a:solidFill>
                  <a:srgbClr val="92D050"/>
                </a:solidFill>
              </a:rPr>
              <a:t>Ankara Üniversitesi Süt Teknolojisi Bölümü Öğretim Üyesi</a:t>
            </a:r>
          </a:p>
          <a:p>
            <a:r>
              <a:rPr lang="tr-TR" sz="3000" b="1" dirty="0" smtClean="0">
                <a:solidFill>
                  <a:srgbClr val="92D050"/>
                </a:solidFill>
              </a:rPr>
              <a:t>SETBİR Danışma Kurulu Üyesi</a:t>
            </a:r>
            <a:endParaRPr lang="tr-TR" sz="3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/>
              <a:t>1505</a:t>
            </a:r>
            <a:r>
              <a:rPr lang="tr-TR" sz="2800" b="1" dirty="0" smtClean="0">
                <a:solidFill>
                  <a:srgbClr val="C00000"/>
                </a:solidFill>
              </a:rPr>
              <a:t> - </a:t>
            </a:r>
            <a:r>
              <a:rPr lang="tr-TR" sz="2800" dirty="0" smtClean="0"/>
              <a:t>Üniversite-Sanayi İşbirliği Destek Programı</a:t>
            </a:r>
            <a:endParaRPr lang="tr-TR" sz="2800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899592" y="2132856"/>
            <a:ext cx="7632848" cy="37444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AMAÇ</a:t>
            </a:r>
            <a:r>
              <a:rPr lang="tr-TR" sz="2000" dirty="0" smtClean="0">
                <a:solidFill>
                  <a:schemeClr val="tx1"/>
                </a:solidFill>
              </a:rPr>
              <a:t>;</a:t>
            </a:r>
          </a:p>
          <a:p>
            <a:pPr algn="just" fontAlgn="base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</a:rPr>
              <a:t>Bu programla, üniversite/kamu araştırma merkez ve enstitülerindeki bilgi birikimi ve teknolojinin,  Türkiye’de yerleşik ve  proje sonuçlarını Türkiye’de uygulamayı taahhüt  eden kuruluşların ihtiyaçları  doğrultusunda, </a:t>
            </a:r>
            <a:r>
              <a:rPr lang="tr-TR" sz="2000" b="1" dirty="0" smtClean="0">
                <a:solidFill>
                  <a:schemeClr val="tx1"/>
                </a:solidFill>
              </a:rPr>
              <a:t> ürüne  ya  da sürece dönüştürülerek </a:t>
            </a:r>
            <a:r>
              <a:rPr lang="tr-TR" sz="2000" dirty="0" smtClean="0">
                <a:solidFill>
                  <a:schemeClr val="tx1"/>
                </a:solidFill>
              </a:rPr>
              <a:t>sanayiye aktarılması yoluyla ticarileştirilmesine katkı sağlamak amaçlanmıştır. 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97160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1005 - Ulusal Yeni Fikirler ve Ürünler Araştırma Destek Programı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251520" y="1700808"/>
            <a:ext cx="3888432" cy="18722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395536" y="191683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Ülkemizde yaygın kullanım potansiyeli olan ve yurtdışından temin edilen bir sistemin/cihazın/yöntemin/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malzemenin/ üretimine yönelik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4860032" y="1700808"/>
            <a:ext cx="3888432" cy="18722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5004048" y="191683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Yurtdışından satın alınarak ülkemizde tarımı yapılan bitki çeşitlerinin ülkemiz koşullarına uygun olarak ıslahı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251520" y="4725144"/>
            <a:ext cx="3888432" cy="18722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95536" y="479715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Verimli hayvan ırkı, hayvansal ürün ve teknolojilerinin geliştirilmesi; gıda ürünlerini işleme, paketleme ve depolamada kullanılan ürün ve teknolojilerin geliştirilmesi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4860032" y="4725144"/>
            <a:ext cx="3888432" cy="18722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5004048" y="479715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Türkiye’de henüz üretil(e)</a:t>
            </a:r>
            <a:r>
              <a:rPr lang="tr-TR" dirty="0" err="1" smtClean="0">
                <a:solidFill>
                  <a:schemeClr val="bg1"/>
                </a:solidFill>
              </a:rPr>
              <a:t>mediği</a:t>
            </a:r>
            <a:r>
              <a:rPr lang="tr-TR" dirty="0" smtClean="0">
                <a:solidFill>
                  <a:schemeClr val="bg1"/>
                </a:solidFill>
              </a:rPr>
              <a:t> için yurt dışından yüksek maliyetlerle ithal edilen ürün, süreç, yöntem, model veya teknikleri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5" name="14 Oval"/>
          <p:cNvSpPr/>
          <p:nvPr/>
        </p:nvSpPr>
        <p:spPr>
          <a:xfrm>
            <a:off x="3563888" y="3284984"/>
            <a:ext cx="187220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Metin kutusu"/>
          <p:cNvSpPr txBox="1"/>
          <p:nvPr/>
        </p:nvSpPr>
        <p:spPr>
          <a:xfrm>
            <a:off x="3707904" y="37890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1005’e uygun  proje konuları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ÜRK&amp;Idot;YE B&amp;Idot;L&amp;Idot;MSEL ve TEKNOLOJ&amp;Idot;K ARA&amp;Scedil;TIRMA KURU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864095" cy="1152128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1505</a:t>
            </a:r>
            <a:r>
              <a:rPr lang="tr-TR" dirty="0" smtClean="0"/>
              <a:t> </a:t>
            </a:r>
            <a:r>
              <a:rPr lang="tr-TR" sz="3600" dirty="0" smtClean="0"/>
              <a:t>Üniversite-Sanayi İşbirliği Destek Programı 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683568" y="2564904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466850"/>
            <a:ext cx="910748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1505</a:t>
            </a:r>
            <a:r>
              <a:rPr lang="tr-TR" dirty="0" smtClean="0"/>
              <a:t> </a:t>
            </a:r>
            <a:r>
              <a:rPr lang="tr-TR" sz="3600" dirty="0" smtClean="0"/>
              <a:t>Üniversite-Sanayi İşbirliği Destek Programı 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1505</a:t>
            </a:r>
            <a:r>
              <a:rPr lang="tr-TR" dirty="0" smtClean="0"/>
              <a:t> </a:t>
            </a:r>
            <a:r>
              <a:rPr lang="tr-TR" sz="3600" dirty="0" smtClean="0"/>
              <a:t>Üniversite-Sanayi İşbirliği Destek Programı 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052736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/>
              <a:t>1505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/>
              <a:t>-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/>
              <a:t>Üniversite-Sanayi İşbirliği Destek Programı</a:t>
            </a:r>
            <a:endParaRPr lang="tr-TR" sz="2800" dirty="0"/>
          </a:p>
        </p:txBody>
      </p:sp>
      <p:sp>
        <p:nvSpPr>
          <p:cNvPr id="4" name="3 Oval"/>
          <p:cNvSpPr/>
          <p:nvPr/>
        </p:nvSpPr>
        <p:spPr>
          <a:xfrm>
            <a:off x="323528" y="1916832"/>
            <a:ext cx="2808312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539552" y="213285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Yürütücü kuruluş</a:t>
            </a:r>
          </a:p>
          <a:p>
            <a:pPr algn="ctr"/>
            <a:r>
              <a:rPr lang="tr-TR" b="1" dirty="0" smtClean="0"/>
              <a:t>(üniversite, kamu araştırma </a:t>
            </a:r>
            <a:r>
              <a:rPr lang="tr-TR" b="1" dirty="0" err="1" smtClean="0"/>
              <a:t>ens</a:t>
            </a:r>
            <a:r>
              <a:rPr lang="tr-TR" b="1" dirty="0" smtClean="0"/>
              <a:t>. vb..)</a:t>
            </a:r>
            <a:endParaRPr lang="tr-TR" b="1" dirty="0"/>
          </a:p>
        </p:txBody>
      </p:sp>
      <p:sp>
        <p:nvSpPr>
          <p:cNvPr id="6" name="5 Oval"/>
          <p:cNvSpPr/>
          <p:nvPr/>
        </p:nvSpPr>
        <p:spPr>
          <a:xfrm>
            <a:off x="5580112" y="1916832"/>
            <a:ext cx="2808312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796136" y="214563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Müşteri kuruluş (özel sektör girişimi-sektör </a:t>
            </a:r>
            <a:r>
              <a:rPr lang="tr-TR" b="1" dirty="0" err="1" smtClean="0"/>
              <a:t>kısıtı</a:t>
            </a:r>
            <a:r>
              <a:rPr lang="tr-TR" b="1" dirty="0" smtClean="0"/>
              <a:t> yok)</a:t>
            </a:r>
            <a:endParaRPr lang="tr-TR" b="1" dirty="0"/>
          </a:p>
        </p:txBody>
      </p:sp>
      <p:sp>
        <p:nvSpPr>
          <p:cNvPr id="12" name="11 Oval"/>
          <p:cNvSpPr/>
          <p:nvPr/>
        </p:nvSpPr>
        <p:spPr>
          <a:xfrm>
            <a:off x="2915816" y="4575222"/>
            <a:ext cx="2808312" cy="151216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3203848" y="50131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TÜBİTAK ve Müşteri Kuruluş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15" name="14 Düz Ok Bağlayıcısı"/>
          <p:cNvCxnSpPr>
            <a:stCxn id="4" idx="6"/>
            <a:endCxn id="6" idx="2"/>
          </p:cNvCxnSpPr>
          <p:nvPr/>
        </p:nvCxnSpPr>
        <p:spPr>
          <a:xfrm>
            <a:off x="3131840" y="2672916"/>
            <a:ext cx="2448272" cy="0"/>
          </a:xfrm>
          <a:prstGeom prst="straightConnector1">
            <a:avLst/>
          </a:prstGeom>
          <a:ln w="508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3419872" y="22048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İşbirliği anlaşması</a:t>
            </a:r>
            <a:endParaRPr lang="tr-TR" dirty="0"/>
          </a:p>
        </p:txBody>
      </p:sp>
      <p:cxnSp>
        <p:nvCxnSpPr>
          <p:cNvPr id="18" name="17 Düz Ok Bağlayıcısı"/>
          <p:cNvCxnSpPr/>
          <p:nvPr/>
        </p:nvCxnSpPr>
        <p:spPr>
          <a:xfrm flipH="1" flipV="1">
            <a:off x="2555776" y="3296001"/>
            <a:ext cx="936104" cy="144016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 rot="3390531">
            <a:off x="2603072" y="3802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Finansman</a:t>
            </a:r>
            <a:endParaRPr lang="tr-TR" dirty="0"/>
          </a:p>
        </p:txBody>
      </p:sp>
      <p:sp>
        <p:nvSpPr>
          <p:cNvPr id="26" name="25 Köşeleri Yuvarlanmış Dikdörtgen Belirtme Çizgisi"/>
          <p:cNvSpPr/>
          <p:nvPr/>
        </p:nvSpPr>
        <p:spPr>
          <a:xfrm>
            <a:off x="6156176" y="4005064"/>
            <a:ext cx="2520280" cy="1728192"/>
          </a:xfrm>
          <a:prstGeom prst="wedgeRoundRectCallout">
            <a:avLst>
              <a:gd name="adj1" fmla="val -67605"/>
              <a:gd name="adj2" fmla="val 29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278158" y="414908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 smtClean="0"/>
              <a:t>TÜBİTAK katkısı: </a:t>
            </a:r>
            <a:r>
              <a:rPr lang="tr-TR" dirty="0" smtClean="0"/>
              <a:t>müşteri kuruluş KOBİ ise %75, büyük ölçekli ise %60</a:t>
            </a:r>
            <a:endParaRPr lang="tr-TR" dirty="0"/>
          </a:p>
        </p:txBody>
      </p:sp>
      <p:cxnSp>
        <p:nvCxnSpPr>
          <p:cNvPr id="17" name="16 Düz Bağlayıcı"/>
          <p:cNvCxnSpPr/>
          <p:nvPr/>
        </p:nvCxnSpPr>
        <p:spPr>
          <a:xfrm>
            <a:off x="539552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1507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/>
              <a:t>-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/>
              <a:t>Üniversite-Sanayi İşbirliği Destek Programı</a:t>
            </a:r>
            <a:endParaRPr lang="tr-TR" sz="2800" dirty="0"/>
          </a:p>
        </p:txBody>
      </p:sp>
      <p:cxnSp>
        <p:nvCxnSpPr>
          <p:cNvPr id="6" name="5 Düz Bağlayıcı"/>
          <p:cNvCxnSpPr/>
          <p:nvPr/>
        </p:nvCxnSpPr>
        <p:spPr>
          <a:xfrm>
            <a:off x="539552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0" y="1412777"/>
            <a:ext cx="9144000" cy="538609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Yeni ürün üretimi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pPr marL="360000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Mevcut ürün iyileştirmesi</a:t>
            </a:r>
          </a:p>
          <a:p>
            <a:pPr marL="360000"/>
            <a:endParaRPr lang="tr-TR" sz="2400" dirty="0" smtClean="0">
              <a:solidFill>
                <a:schemeClr val="bg1"/>
              </a:solidFill>
            </a:endParaRPr>
          </a:p>
          <a:p>
            <a:pPr marL="720000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Ürün kalitesi veya standardını yükseltilmesi</a:t>
            </a:r>
          </a:p>
          <a:p>
            <a:pPr marL="720000"/>
            <a:endParaRPr lang="tr-TR" sz="2400" dirty="0" smtClean="0">
              <a:solidFill>
                <a:schemeClr val="bg1"/>
              </a:solidFill>
            </a:endParaRPr>
          </a:p>
          <a:p>
            <a:pPr marL="1080000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</a:rPr>
              <a:t>Maliyet düşürücü eylemler</a:t>
            </a:r>
            <a:endParaRPr lang="tr-TR" sz="2400" b="1" dirty="0" smtClean="0">
              <a:solidFill>
                <a:srgbClr val="FFFF00"/>
              </a:solidFill>
            </a:endParaRPr>
          </a:p>
          <a:p>
            <a:pPr marL="1080000"/>
            <a:endParaRPr lang="tr-TR" sz="2400" dirty="0" smtClean="0">
              <a:solidFill>
                <a:schemeClr val="bg1"/>
              </a:solidFill>
            </a:endParaRPr>
          </a:p>
          <a:p>
            <a:pPr marL="1440000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</a:rPr>
              <a:t>Yeni üretim tekniklerinin geliştirilmesi</a:t>
            </a:r>
          </a:p>
          <a:p>
            <a:pPr marL="1440000">
              <a:buFont typeface="Wingdings" pitchFamily="2" charset="2"/>
              <a:buChar char="q"/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8" name="7 Oval"/>
          <p:cNvSpPr/>
          <p:nvPr/>
        </p:nvSpPr>
        <p:spPr>
          <a:xfrm>
            <a:off x="107504" y="4509120"/>
            <a:ext cx="7776864" cy="2160240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Bulut Belirtme Çizgisi"/>
          <p:cNvSpPr/>
          <p:nvPr/>
        </p:nvSpPr>
        <p:spPr>
          <a:xfrm>
            <a:off x="6588224" y="2276872"/>
            <a:ext cx="1800200" cy="24482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Öncelikli</a:t>
            </a:r>
            <a:r>
              <a:rPr lang="tr-TR" dirty="0" smtClean="0">
                <a:solidFill>
                  <a:srgbClr val="002060"/>
                </a:solidFill>
              </a:rPr>
              <a:t>!!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1507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/>
              <a:t>-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/>
              <a:t>Üniversite-Sanayi İşbirliği Destek Programı</a:t>
            </a:r>
            <a:endParaRPr lang="tr-TR" sz="2800" dirty="0"/>
          </a:p>
        </p:txBody>
      </p:sp>
      <p:cxnSp>
        <p:nvCxnSpPr>
          <p:cNvPr id="6" name="5 Düz Bağlayıcı"/>
          <p:cNvCxnSpPr/>
          <p:nvPr/>
        </p:nvCxnSpPr>
        <p:spPr>
          <a:xfrm>
            <a:off x="539552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Diyagram"/>
          <p:cNvGraphicFramePr/>
          <p:nvPr/>
        </p:nvGraphicFramePr>
        <p:xfrm>
          <a:off x="251520" y="1397000"/>
          <a:ext cx="864096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Patlama 2"/>
          <p:cNvSpPr/>
          <p:nvPr/>
        </p:nvSpPr>
        <p:spPr>
          <a:xfrm>
            <a:off x="395536" y="1484784"/>
            <a:ext cx="2520280" cy="2088232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Destek oranı %75</a:t>
            </a:r>
            <a:endParaRPr lang="tr-T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4100"/>
            <a:ext cx="9144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11560" y="54868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1511</a:t>
            </a:r>
            <a:r>
              <a:rPr lang="tr-TR" b="1" dirty="0" smtClean="0"/>
              <a:t> - </a:t>
            </a:r>
            <a:r>
              <a:rPr lang="tr-TR" sz="2800" dirty="0" smtClean="0"/>
              <a:t>TÜBİTAK Öncelikli Alanlar Araştırma Teknoloji </a:t>
            </a:r>
          </a:p>
          <a:p>
            <a:r>
              <a:rPr lang="tr-TR" sz="2800" dirty="0" smtClean="0"/>
              <a:t>                Geliştirme ve Yenilik P. D. P.</a:t>
            </a:r>
            <a:endParaRPr lang="tr-TR" sz="2400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772816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3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Kaynakları</a:t>
            </a:r>
            <a:endParaRPr lang="tr-T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92D050"/>
          </a:solidFill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TÜBİTAK</a:t>
            </a:r>
          </a:p>
          <a:p>
            <a:endParaRPr lang="tr-TR" dirty="0" smtClean="0"/>
          </a:p>
          <a:p>
            <a:r>
              <a:rPr lang="tr-TR" dirty="0" smtClean="0"/>
              <a:t>Bilim, Sanayi ve Teknoloji Bakanlığı (SAN-TEZ)</a:t>
            </a:r>
          </a:p>
          <a:p>
            <a:endParaRPr lang="tr-TR" dirty="0" smtClean="0"/>
          </a:p>
          <a:p>
            <a:r>
              <a:rPr lang="tr-TR" dirty="0" smtClean="0"/>
              <a:t>AB </a:t>
            </a:r>
            <a:r>
              <a:rPr lang="tr-TR" dirty="0" err="1" smtClean="0"/>
              <a:t>Horizon</a:t>
            </a:r>
            <a:r>
              <a:rPr lang="tr-TR" dirty="0" smtClean="0"/>
              <a:t> 2020 programı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7016" y="1788840"/>
            <a:ext cx="8856984" cy="506916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>Gıda </a:t>
            </a:r>
            <a:r>
              <a:rPr lang="tr-TR" sz="2000" b="1" dirty="0" err="1" smtClean="0">
                <a:solidFill>
                  <a:srgbClr val="C00000"/>
                </a:solidFill>
              </a:rPr>
              <a:t>Biyoteknolojisi</a:t>
            </a:r>
            <a:r>
              <a:rPr lang="tr-TR" sz="2000" b="1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	</a:t>
            </a:r>
            <a:r>
              <a:rPr lang="tr-TR" sz="1800" b="1" dirty="0" smtClean="0"/>
              <a:t>1511-GDA-BIYO-2016-2</a:t>
            </a:r>
            <a:r>
              <a:rPr lang="tr-TR" sz="1800" dirty="0" smtClean="0"/>
              <a:t>-</a:t>
            </a:r>
            <a:r>
              <a:rPr lang="tr-TR" sz="1800" b="1" dirty="0" smtClean="0"/>
              <a:t>Gıda </a:t>
            </a:r>
            <a:r>
              <a:rPr lang="tr-TR" sz="1800" b="1" dirty="0" err="1" smtClean="0"/>
              <a:t>Biyoteknolojisi</a:t>
            </a:r>
            <a:r>
              <a:rPr lang="tr-TR" sz="1800" b="1" dirty="0" smtClean="0"/>
              <a:t>-Gıda Sanayine Yönelik </a:t>
            </a:r>
            <a:r>
              <a:rPr lang="tr-TR" sz="1800" b="1" dirty="0" err="1" smtClean="0"/>
              <a:t>Biyoteknolojik</a:t>
            </a:r>
            <a:r>
              <a:rPr lang="tr-TR" sz="1800" b="1" dirty="0" smtClean="0"/>
              <a:t> Ürünler</a:t>
            </a:r>
            <a:endParaRPr lang="tr-TR" sz="2000" b="1" dirty="0" smtClean="0"/>
          </a:p>
          <a:p>
            <a:r>
              <a:rPr lang="tr-TR" sz="2000" b="1" dirty="0" smtClean="0">
                <a:solidFill>
                  <a:srgbClr val="C00000"/>
                </a:solidFill>
              </a:rPr>
              <a:t>Gıda Güvenilirliği</a:t>
            </a:r>
          </a:p>
          <a:p>
            <a:pPr>
              <a:buNone/>
            </a:pPr>
            <a:r>
              <a:rPr lang="tr-TR" sz="1800" b="1" dirty="0" smtClean="0"/>
              <a:t>	 1511-GDA-GGUV-2016-2-Gıda Güvenilirliği-Gıda Güvenilirliği için Yenilikçi Teknolojiler</a:t>
            </a:r>
            <a:endParaRPr lang="tr-TR" sz="1800" dirty="0" smtClean="0"/>
          </a:p>
          <a:p>
            <a:r>
              <a:rPr lang="tr-TR" sz="2000" b="1" dirty="0" smtClean="0">
                <a:solidFill>
                  <a:srgbClr val="C00000"/>
                </a:solidFill>
              </a:rPr>
              <a:t>Gıda Katkı Maddeleri</a:t>
            </a:r>
          </a:p>
          <a:p>
            <a:pPr>
              <a:buNone/>
            </a:pPr>
            <a:r>
              <a:rPr lang="tr-TR" sz="1800" b="1" dirty="0" smtClean="0"/>
              <a:t>	1511-GDA-KTKM-2017-2-Gıda Katkı Maddeleri-Gıda Sanayi Katkı ve Yardımcı Maddeleri</a:t>
            </a:r>
          </a:p>
          <a:p>
            <a:r>
              <a:rPr lang="tr-TR" sz="1800" b="1" dirty="0" smtClean="0">
                <a:solidFill>
                  <a:srgbClr val="C00000"/>
                </a:solidFill>
              </a:rPr>
              <a:t>Gıda Üretim Teknolojileri</a:t>
            </a:r>
            <a:r>
              <a:rPr lang="tr-TR" sz="1800" b="1" dirty="0" smtClean="0"/>
              <a:t> </a:t>
            </a:r>
          </a:p>
          <a:p>
            <a:pPr>
              <a:buNone/>
            </a:pPr>
            <a:r>
              <a:rPr lang="tr-TR" sz="1800" b="1" dirty="0" smtClean="0"/>
              <a:t>	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Gıda işleme (Pastörizasyon, sterilizasyon, Soğutma, Kurutma)</a:t>
            </a:r>
          </a:p>
          <a:p>
            <a:pPr>
              <a:buNone/>
            </a:pP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1511-GDA-URTM-2016-1</a:t>
            </a:r>
            <a:r>
              <a:rPr lang="tr-T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Akıllı Ambalaj Teknolojilerinin Geliştirilmesi</a:t>
            </a:r>
            <a:endPara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1511-GDA-URTM-2017-2</a:t>
            </a:r>
            <a:r>
              <a:rPr lang="tr-T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Gıda Üretim Teknolojileri-Akıllı Ambalaj Teknolojileri</a:t>
            </a:r>
            <a:endPara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b="1" dirty="0" smtClean="0">
                <a:solidFill>
                  <a:srgbClr val="C00000"/>
                </a:solidFill>
              </a:rPr>
              <a:t>Hayvancılık Ürünleri</a:t>
            </a:r>
          </a:p>
          <a:p>
            <a:pPr>
              <a:buNone/>
            </a:pPr>
            <a:r>
              <a:rPr lang="tr-TR" sz="1800" b="1" dirty="0" smtClean="0"/>
              <a:t>	1511-GDA-HAYV-2015-2-Hayvancılık Ürünleri-Yenilikçi Hayvancılık Ürünleri</a:t>
            </a: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endParaRPr lang="tr-TR" sz="1800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611560" y="116632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1511</a:t>
            </a:r>
            <a:r>
              <a:rPr lang="tr-TR" b="1" dirty="0" smtClean="0"/>
              <a:t> - </a:t>
            </a:r>
            <a:r>
              <a:rPr lang="tr-TR" sz="2800" dirty="0" smtClean="0"/>
              <a:t>TÜBİTAK Öncelikli Alanlar Araştırma Teknoloji </a:t>
            </a:r>
          </a:p>
          <a:p>
            <a:r>
              <a:rPr lang="tr-TR" sz="2800" dirty="0" smtClean="0"/>
              <a:t>                Geliştirme ve Yenilik P. D. P.</a:t>
            </a:r>
            <a:endParaRPr lang="tr-TR" sz="2400" dirty="0"/>
          </a:p>
        </p:txBody>
      </p:sp>
      <p:cxnSp>
        <p:nvCxnSpPr>
          <p:cNvPr id="6" name="5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611560" y="116632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1511</a:t>
            </a:r>
            <a:r>
              <a:rPr lang="tr-TR" b="1" dirty="0" smtClean="0"/>
              <a:t> - </a:t>
            </a:r>
            <a:r>
              <a:rPr lang="tr-TR" sz="2800" dirty="0" smtClean="0"/>
              <a:t>TÜBİTAK Öncelikli Alanlar Araştırma Teknoloji </a:t>
            </a:r>
          </a:p>
          <a:p>
            <a:r>
              <a:rPr lang="tr-TR" sz="2800" dirty="0" smtClean="0"/>
              <a:t>                Geliştirme ve Yenilik P. D. P.</a:t>
            </a:r>
            <a:endParaRPr lang="tr-TR" sz="2400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0" y="1412776"/>
            <a:ext cx="9144000" cy="63709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tr-TR" sz="2400" b="1" dirty="0" smtClean="0">
              <a:solidFill>
                <a:srgbClr val="FFFF00"/>
              </a:solidFill>
            </a:endParaRP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r>
              <a:rPr lang="tr-TR" sz="2400" b="1" dirty="0" smtClean="0">
                <a:solidFill>
                  <a:srgbClr val="FFFF00"/>
                </a:solidFill>
              </a:rPr>
              <a:t>KOBİ için %75</a:t>
            </a: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r>
              <a:rPr lang="tr-TR" sz="2400" b="1" dirty="0" smtClean="0">
                <a:solidFill>
                  <a:srgbClr val="FFFF00"/>
                </a:solidFill>
              </a:rPr>
              <a:t>	Büyük ölçekli işletmeler için %60</a:t>
            </a: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r>
              <a:rPr lang="tr-TR" sz="2400" b="1" dirty="0" smtClean="0">
                <a:solidFill>
                  <a:srgbClr val="FFFF00"/>
                </a:solidFill>
              </a:rPr>
              <a:t>			%10 Genel gider desteği</a:t>
            </a: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r>
              <a:rPr lang="tr-TR" sz="2400" b="1" dirty="0" smtClean="0">
                <a:solidFill>
                  <a:srgbClr val="FFFF00"/>
                </a:solidFill>
              </a:rPr>
              <a:t>			</a:t>
            </a:r>
          </a:p>
          <a:p>
            <a:r>
              <a:rPr lang="tr-TR" sz="2400" b="1" dirty="0" smtClean="0">
                <a:solidFill>
                  <a:srgbClr val="FFFF00"/>
                </a:solidFill>
              </a:rPr>
              <a:t>					Üst limit yok!!!</a:t>
            </a: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endParaRPr lang="tr-TR" sz="2400" b="1" dirty="0" smtClean="0">
              <a:solidFill>
                <a:srgbClr val="FFFF00"/>
              </a:solidFill>
            </a:endParaRPr>
          </a:p>
          <a:p>
            <a:endParaRPr lang="tr-T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1512</a:t>
            </a:r>
            <a:r>
              <a:rPr lang="tr-TR" dirty="0" smtClean="0"/>
              <a:t> </a:t>
            </a:r>
            <a:r>
              <a:rPr lang="tr-TR" sz="3600" dirty="0" err="1" smtClean="0"/>
              <a:t>Teknogirişim</a:t>
            </a:r>
            <a:r>
              <a:rPr lang="tr-TR" sz="3600" dirty="0" smtClean="0"/>
              <a:t> Sermaye Destek Programları</a:t>
            </a:r>
            <a:endParaRPr lang="tr-TR" dirty="0"/>
          </a:p>
        </p:txBody>
      </p:sp>
      <p:graphicFrame>
        <p:nvGraphicFramePr>
          <p:cNvPr id="6" name="5 Diyagram"/>
          <p:cNvGraphicFramePr/>
          <p:nvPr/>
        </p:nvGraphicFramePr>
        <p:xfrm>
          <a:off x="467544" y="1916832"/>
          <a:ext cx="842493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Düz Bağlayıcı"/>
          <p:cNvCxnSpPr/>
          <p:nvPr/>
        </p:nvCxnSpPr>
        <p:spPr>
          <a:xfrm>
            <a:off x="539552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1512</a:t>
            </a:r>
            <a:r>
              <a:rPr lang="tr-TR" dirty="0" smtClean="0"/>
              <a:t> </a:t>
            </a:r>
            <a:r>
              <a:rPr lang="tr-TR" sz="3600" dirty="0" err="1" smtClean="0"/>
              <a:t>Teknogirişim</a:t>
            </a:r>
            <a:r>
              <a:rPr lang="tr-TR" sz="3600" dirty="0" smtClean="0"/>
              <a:t> Sermaye Destek Programları</a:t>
            </a:r>
            <a:endParaRPr lang="tr-TR" dirty="0"/>
          </a:p>
        </p:txBody>
      </p:sp>
      <p:graphicFrame>
        <p:nvGraphicFramePr>
          <p:cNvPr id="5" name="4 Diyagram"/>
          <p:cNvGraphicFramePr/>
          <p:nvPr/>
        </p:nvGraphicFramePr>
        <p:xfrm>
          <a:off x="107504" y="1628800"/>
          <a:ext cx="896448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Düz Bağlayıcı"/>
          <p:cNvCxnSpPr/>
          <p:nvPr/>
        </p:nvCxnSpPr>
        <p:spPr>
          <a:xfrm>
            <a:off x="539552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1512</a:t>
            </a:r>
            <a:r>
              <a:rPr lang="tr-TR" sz="3600" dirty="0" smtClean="0"/>
              <a:t>   2015 yılı uygulayıcı kuruluşlar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800" dirty="0"/>
              <a:t>Anadolu Üniversitesi Teknoloji Transfer Ofisi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Bilkent </a:t>
            </a:r>
            <a:r>
              <a:rPr lang="tr-TR" sz="1800" dirty="0"/>
              <a:t>CYBERPARK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Ankara </a:t>
            </a:r>
            <a:r>
              <a:rPr lang="tr-TR" sz="1800" dirty="0"/>
              <a:t>Üniversitesi Teknoloji Geliştirme Bölgesi Yönetici A.Ş.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Dokuz </a:t>
            </a:r>
            <a:r>
              <a:rPr lang="tr-TR" sz="1800" dirty="0"/>
              <a:t>Eylül Teknoloji Geliştirme A.Ş.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Erciyes </a:t>
            </a:r>
            <a:r>
              <a:rPr lang="tr-TR" sz="1800" dirty="0"/>
              <a:t>Teknopark A.Ş.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Fırat </a:t>
            </a:r>
            <a:r>
              <a:rPr lang="tr-TR" sz="1800" dirty="0" err="1"/>
              <a:t>Teknokent</a:t>
            </a:r>
            <a:r>
              <a:rPr lang="tr-TR" sz="1800" dirty="0"/>
              <a:t> Teknoloji </a:t>
            </a:r>
            <a:r>
              <a:rPr lang="tr-TR" sz="1800" dirty="0" smtClean="0"/>
              <a:t>Geliştirme </a:t>
            </a:r>
            <a:r>
              <a:rPr lang="tr-TR" sz="1800" dirty="0"/>
              <a:t>Bölgesi Yönetici A.Ş.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Hacettepe </a:t>
            </a:r>
            <a:r>
              <a:rPr lang="tr-TR" sz="1800" dirty="0" err="1"/>
              <a:t>Teknokent</a:t>
            </a:r>
            <a:r>
              <a:rPr lang="tr-TR" sz="1800" dirty="0"/>
              <a:t> Tek.</a:t>
            </a:r>
            <a:r>
              <a:rPr lang="tr-TR" sz="1800" dirty="0" err="1"/>
              <a:t>Tran</a:t>
            </a:r>
            <a:r>
              <a:rPr lang="tr-TR" sz="1800" dirty="0"/>
              <a:t>. </a:t>
            </a:r>
            <a:r>
              <a:rPr lang="tr-TR" sz="1800" dirty="0" smtClean="0"/>
              <a:t>Ar-</a:t>
            </a:r>
            <a:r>
              <a:rPr lang="tr-TR" sz="1800" dirty="0" err="1" smtClean="0"/>
              <a:t>Ge</a:t>
            </a:r>
            <a:r>
              <a:rPr lang="tr-TR" sz="1800" dirty="0" smtClean="0"/>
              <a:t> </a:t>
            </a:r>
            <a:r>
              <a:rPr lang="tr-TR" sz="1800" dirty="0"/>
              <a:t>Dan. En. </a:t>
            </a:r>
            <a:r>
              <a:rPr lang="tr-TR" sz="1800" dirty="0" err="1"/>
              <a:t>Sa</a:t>
            </a:r>
            <a:r>
              <a:rPr lang="tr-TR" sz="1800" dirty="0"/>
              <a:t>. </a:t>
            </a:r>
            <a:r>
              <a:rPr lang="tr-TR" sz="1800" dirty="0" err="1"/>
              <a:t>Çe</a:t>
            </a:r>
            <a:r>
              <a:rPr lang="tr-TR" sz="1800" dirty="0"/>
              <a:t>. İle.San. ve Tic. A.Ş.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İde-EGE </a:t>
            </a:r>
            <a:r>
              <a:rPr lang="tr-TR" sz="1800" dirty="0"/>
              <a:t>Teknoloji Geliştirme Bölgesi A.Ş.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Sabancı </a:t>
            </a:r>
            <a:r>
              <a:rPr lang="tr-TR" sz="1800" dirty="0" err="1"/>
              <a:t>Ünv</a:t>
            </a:r>
            <a:r>
              <a:rPr lang="tr-TR" sz="1800" dirty="0"/>
              <a:t>. </a:t>
            </a:r>
            <a:r>
              <a:rPr lang="tr-TR" sz="1800" dirty="0" err="1"/>
              <a:t>İnovent</a:t>
            </a:r>
            <a:r>
              <a:rPr lang="tr-TR" sz="1800" dirty="0"/>
              <a:t> A.Ş. ve </a:t>
            </a:r>
            <a:r>
              <a:rPr lang="tr-TR" sz="1800" dirty="0" smtClean="0"/>
              <a:t>Adana ÜSAM ortaklığı</a:t>
            </a:r>
            <a:endParaRPr lang="tr-TR" sz="1800" dirty="0"/>
          </a:p>
          <a:p>
            <a:pPr>
              <a:spcBef>
                <a:spcPts val="0"/>
              </a:spcBef>
            </a:pPr>
            <a:r>
              <a:rPr lang="tr-TR" sz="1800" dirty="0" smtClean="0"/>
              <a:t>İTÜNOVA </a:t>
            </a:r>
            <a:r>
              <a:rPr lang="tr-TR" sz="1800" dirty="0"/>
              <a:t>Teknoloji A.Ş.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İzmir Teknoloji Geliştirme </a:t>
            </a:r>
            <a:r>
              <a:rPr lang="tr-TR" sz="1800" dirty="0"/>
              <a:t>Bölgesi A.Ş</a:t>
            </a:r>
            <a:r>
              <a:rPr lang="tr-TR" sz="1800" dirty="0" smtClean="0"/>
              <a:t>. (</a:t>
            </a:r>
            <a:r>
              <a:rPr lang="tr-TR" sz="1800" dirty="0"/>
              <a:t>İYTE)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Karadeniz </a:t>
            </a:r>
            <a:r>
              <a:rPr lang="tr-TR" sz="1800" dirty="0"/>
              <a:t>Teknik Üniversitesi Teknoloji Transfer Ofisi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Konya </a:t>
            </a:r>
            <a:r>
              <a:rPr lang="tr-TR" sz="1800" dirty="0" err="1"/>
              <a:t>Teknokent</a:t>
            </a:r>
            <a:r>
              <a:rPr lang="tr-TR" sz="1800" dirty="0"/>
              <a:t> Teknoloji Geliştirme Hizmetleri A.Ş</a:t>
            </a:r>
            <a:r>
              <a:rPr lang="tr-TR" sz="1800" dirty="0" smtClean="0"/>
              <a:t>. (</a:t>
            </a:r>
            <a:r>
              <a:rPr lang="tr-TR" sz="1800" dirty="0"/>
              <a:t>Selçuk Ü.)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ODTÜ </a:t>
            </a:r>
            <a:r>
              <a:rPr lang="tr-TR" sz="1800" dirty="0" err="1"/>
              <a:t>Teknokent</a:t>
            </a:r>
            <a:r>
              <a:rPr lang="tr-TR" sz="1800" dirty="0"/>
              <a:t> Yönetim A.Ş</a:t>
            </a:r>
          </a:p>
          <a:p>
            <a:pPr>
              <a:spcBef>
                <a:spcPts val="0"/>
              </a:spcBef>
            </a:pPr>
            <a:r>
              <a:rPr lang="tr-TR" sz="1800" dirty="0" err="1" smtClean="0"/>
              <a:t>Özyeğin</a:t>
            </a:r>
            <a:r>
              <a:rPr lang="tr-TR" sz="1800" dirty="0" smtClean="0"/>
              <a:t> </a:t>
            </a:r>
            <a:r>
              <a:rPr lang="tr-TR" sz="1800" dirty="0"/>
              <a:t>Üniversitesi Teknoloji Transfer Ofisi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TOBB </a:t>
            </a:r>
            <a:r>
              <a:rPr lang="tr-TR" sz="1800" dirty="0"/>
              <a:t>Ekonomi ve Teknoloji </a:t>
            </a:r>
            <a:r>
              <a:rPr lang="tr-TR" sz="1800" dirty="0" smtClean="0"/>
              <a:t>Üniversitesi </a:t>
            </a:r>
            <a:r>
              <a:rPr lang="tr-TR" sz="1800" dirty="0"/>
              <a:t>Teknoloji Transfer Ofisi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Türk </a:t>
            </a:r>
            <a:r>
              <a:rPr lang="tr-TR" sz="1800" dirty="0"/>
              <a:t>Ekonomi Bankası A.Ş</a:t>
            </a:r>
            <a:r>
              <a:rPr lang="tr-TR" sz="1800" dirty="0" smtClean="0"/>
              <a:t>.(</a:t>
            </a:r>
            <a:r>
              <a:rPr lang="tr-TR" sz="1800" dirty="0"/>
              <a:t>TEB)</a:t>
            </a:r>
          </a:p>
          <a:p>
            <a:pPr>
              <a:spcBef>
                <a:spcPts val="0"/>
              </a:spcBef>
            </a:pPr>
            <a:r>
              <a:rPr lang="tr-TR" sz="1800" dirty="0" smtClean="0"/>
              <a:t>Uludağ </a:t>
            </a:r>
            <a:r>
              <a:rPr lang="tr-TR" sz="1800" dirty="0"/>
              <a:t>Üniversitesi Teknoloji Transfer Ofisi A.Ş.</a:t>
            </a:r>
          </a:p>
          <a:p>
            <a:pPr>
              <a:spcBef>
                <a:spcPts val="0"/>
              </a:spcBef>
            </a:pPr>
            <a:endParaRPr lang="tr-TR" sz="1800" dirty="0"/>
          </a:p>
        </p:txBody>
      </p:sp>
      <p:cxnSp>
        <p:nvCxnSpPr>
          <p:cNvPr id="4" name="3 Düz Bağlayıcı"/>
          <p:cNvCxnSpPr/>
          <p:nvPr/>
        </p:nvCxnSpPr>
        <p:spPr>
          <a:xfrm>
            <a:off x="539552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1512</a:t>
            </a:r>
            <a:r>
              <a:rPr lang="tr-TR" dirty="0" smtClean="0"/>
              <a:t> </a:t>
            </a:r>
            <a:r>
              <a:rPr lang="tr-TR" sz="3600" dirty="0" err="1" smtClean="0"/>
              <a:t>Teknogirişim</a:t>
            </a:r>
            <a:r>
              <a:rPr lang="tr-TR" sz="3600" dirty="0" smtClean="0"/>
              <a:t> Sermaye Destek Programları</a:t>
            </a:r>
            <a:endParaRPr lang="tr-TR" dirty="0"/>
          </a:p>
        </p:txBody>
      </p:sp>
      <p:cxnSp>
        <p:nvCxnSpPr>
          <p:cNvPr id="6" name="5 Düz Bağlayıcı"/>
          <p:cNvCxnSpPr/>
          <p:nvPr/>
        </p:nvCxnSpPr>
        <p:spPr>
          <a:xfrm>
            <a:off x="539552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Diyagram"/>
          <p:cNvGraphicFramePr/>
          <p:nvPr/>
        </p:nvGraphicFramePr>
        <p:xfrm>
          <a:off x="539552" y="1628800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r-TR" sz="2400" b="1" dirty="0" smtClean="0"/>
              <a:t>Türk Patent Enstitüsü’ne(TPE) yapılacak olan Ulusal Patent Başvurularında;</a:t>
            </a:r>
          </a:p>
          <a:p>
            <a:pPr fontAlgn="base"/>
            <a:endParaRPr lang="tr-TR" sz="2400" dirty="0" smtClean="0"/>
          </a:p>
          <a:p>
            <a:pPr fontAlgn="base">
              <a:lnSpc>
                <a:spcPct val="150000"/>
              </a:lnSpc>
              <a:buNone/>
            </a:pPr>
            <a:r>
              <a:rPr lang="tr-TR" sz="2400" dirty="0" smtClean="0"/>
              <a:t>i. Araştırma Raporu Desteği,</a:t>
            </a:r>
          </a:p>
          <a:p>
            <a:pPr fontAlgn="base">
              <a:lnSpc>
                <a:spcPct val="150000"/>
              </a:lnSpc>
              <a:buNone/>
            </a:pPr>
            <a:r>
              <a:rPr lang="tr-TR" sz="2400" dirty="0" err="1" smtClean="0"/>
              <a:t>ii</a:t>
            </a:r>
            <a:r>
              <a:rPr lang="tr-TR" sz="2400" dirty="0" smtClean="0"/>
              <a:t>. İnceleme Raporu Desteği,</a:t>
            </a:r>
          </a:p>
          <a:p>
            <a:pPr fontAlgn="base">
              <a:lnSpc>
                <a:spcPct val="150000"/>
              </a:lnSpc>
              <a:buNone/>
            </a:pPr>
            <a:r>
              <a:rPr lang="tr-TR" sz="2400" dirty="0" err="1" smtClean="0"/>
              <a:t>iii</a:t>
            </a:r>
            <a:r>
              <a:rPr lang="tr-TR" sz="2400" dirty="0" smtClean="0"/>
              <a:t>. Vekil kullanılan başvurulara vekil desteği,</a:t>
            </a:r>
          </a:p>
          <a:p>
            <a:pPr fontAlgn="base">
              <a:lnSpc>
                <a:spcPct val="150000"/>
              </a:lnSpc>
              <a:buNone/>
            </a:pPr>
            <a:r>
              <a:rPr lang="tr-TR" sz="2400" dirty="0" smtClean="0"/>
              <a:t>iv. Patent alınması durumda ise Patent Sahibine ve başvuru süreçlerin patent vekillerine Patent Tescil ödülü verilmektedir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539552" y="133555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trike="sngStrike" dirty="0" smtClean="0"/>
              <a:t>1008 - Patent Başvurusu Teşvik ve Destekleme Programı</a:t>
            </a:r>
            <a:r>
              <a:rPr lang="tr-TR" sz="2800" b="1" dirty="0" smtClean="0"/>
              <a:t> (kaldırıldı)</a:t>
            </a:r>
            <a:endParaRPr lang="tr-TR" sz="2800" dirty="0"/>
          </a:p>
        </p:txBody>
      </p:sp>
      <p:sp>
        <p:nvSpPr>
          <p:cNvPr id="6" name="5 Sağ Ayraç"/>
          <p:cNvSpPr/>
          <p:nvPr/>
        </p:nvSpPr>
        <p:spPr>
          <a:xfrm>
            <a:off x="4932040" y="260648"/>
            <a:ext cx="360040" cy="1152128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231089" y="548680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1602- Patent desteği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95536" y="2708920"/>
            <a:ext cx="8208912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/>
              <a:t>1003</a:t>
            </a:r>
            <a:r>
              <a:rPr lang="tr-TR" sz="2800" b="1" dirty="0" smtClean="0">
                <a:solidFill>
                  <a:srgbClr val="C00000"/>
                </a:solidFill>
              </a:rPr>
              <a:t> - </a:t>
            </a:r>
            <a:r>
              <a:rPr lang="tr-TR" sz="2800" dirty="0" smtClean="0"/>
              <a:t>Öncelikli Alanlar Ar-</a:t>
            </a:r>
            <a:r>
              <a:rPr lang="tr-TR" sz="2800" dirty="0" err="1" smtClean="0"/>
              <a:t>Ge</a:t>
            </a:r>
            <a:r>
              <a:rPr lang="tr-TR" sz="2800" dirty="0" smtClean="0"/>
              <a:t> Projeleri Destekleme Programı</a:t>
            </a:r>
            <a:endParaRPr lang="tr-TR" sz="28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899592" y="1988840"/>
            <a:ext cx="7416824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2411760" y="213285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UBTYK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6" name="5 İkizkenar Üçgen"/>
          <p:cNvSpPr/>
          <p:nvPr/>
        </p:nvSpPr>
        <p:spPr>
          <a:xfrm rot="10800000">
            <a:off x="971600" y="2780928"/>
            <a:ext cx="2448272" cy="230425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403648" y="314096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FFFF00"/>
                </a:solidFill>
              </a:rPr>
              <a:t>Sonuç odaklı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8" name="7 İkizkenar Üçgen"/>
          <p:cNvSpPr/>
          <p:nvPr/>
        </p:nvSpPr>
        <p:spPr>
          <a:xfrm rot="10800000">
            <a:off x="3419873" y="2780928"/>
            <a:ext cx="2448272" cy="230425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995936" y="307128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FFFF00"/>
                </a:solidFill>
              </a:rPr>
              <a:t>İzlenebilir hedefleri olan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10" name="9 İkizkenar Üçgen"/>
          <p:cNvSpPr/>
          <p:nvPr/>
        </p:nvSpPr>
        <p:spPr>
          <a:xfrm rot="10800000">
            <a:off x="5868145" y="2780928"/>
            <a:ext cx="2448272" cy="230425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6361183" y="304924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FFFF00"/>
                </a:solidFill>
              </a:rPr>
              <a:t>Yurtiçinde yapılan AR-GE projeleri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899592" y="5085184"/>
            <a:ext cx="7416824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1331640" y="515719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Küçük ölçekli projeler &lt;24 ay, orta ve büyük ölçekli projeler ise &lt;36 ay</a:t>
            </a:r>
            <a:endParaRPr lang="tr-TR" b="1" dirty="0"/>
          </a:p>
        </p:txBody>
      </p:sp>
      <p:cxnSp>
        <p:nvCxnSpPr>
          <p:cNvPr id="14" name="13 Düz Bağlayıcı"/>
          <p:cNvCxnSpPr/>
          <p:nvPr/>
        </p:nvCxnSpPr>
        <p:spPr>
          <a:xfrm>
            <a:off x="539552" y="1484784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99064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tr-TR" b="1" u="sng" dirty="0" smtClean="0"/>
              <a:t>Proje bütçeleri</a:t>
            </a:r>
            <a:r>
              <a:rPr lang="tr-TR" dirty="0" smtClean="0"/>
              <a:t>	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b="1" dirty="0" smtClean="0"/>
              <a:t>Küçük Ölçekli projeler 	:   500.000 TL’ye kadar</a:t>
            </a:r>
          </a:p>
          <a:p>
            <a:pPr>
              <a:buNone/>
            </a:pPr>
            <a:r>
              <a:rPr lang="tr-TR" sz="2400" b="1" dirty="0" smtClean="0"/>
              <a:t>Orta Ölçekli projeler 		:    500.001 - 1.000.000 TL</a:t>
            </a:r>
          </a:p>
          <a:p>
            <a:pPr>
              <a:buNone/>
            </a:pPr>
            <a:r>
              <a:rPr lang="tr-TR" sz="2400" b="1" dirty="0" smtClean="0"/>
              <a:t>Büyük Ölçekli projeler 	: 1.000.001 - 2.500.000 TL</a:t>
            </a:r>
          </a:p>
          <a:p>
            <a:pPr>
              <a:buNone/>
            </a:pPr>
            <a:endParaRPr lang="tr-TR" sz="2400" b="1" dirty="0" smtClean="0"/>
          </a:p>
          <a:p>
            <a:pPr>
              <a:buNone/>
            </a:pPr>
            <a:endParaRPr lang="tr-TR" sz="24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11560" y="449982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* Burs dahil, PTİ, kurum hissesi hariç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1003</a:t>
            </a:r>
            <a:r>
              <a:rPr lang="tr-TR" sz="2800" b="1" dirty="0" smtClean="0">
                <a:solidFill>
                  <a:srgbClr val="C00000"/>
                </a:solidFill>
              </a:rPr>
              <a:t> - </a:t>
            </a:r>
            <a:r>
              <a:rPr lang="tr-TR" sz="2800" dirty="0" smtClean="0"/>
              <a:t>Öncelikli Alanlar Ar-</a:t>
            </a:r>
            <a:r>
              <a:rPr lang="tr-TR" sz="2800" dirty="0" err="1" smtClean="0"/>
              <a:t>Ge</a:t>
            </a:r>
            <a:r>
              <a:rPr lang="tr-TR" sz="2800" dirty="0" smtClean="0"/>
              <a:t> Projeleri Destekleme Programı</a:t>
            </a:r>
            <a:endParaRPr lang="tr-TR" sz="2800" dirty="0"/>
          </a:p>
        </p:txBody>
      </p:sp>
      <p:cxnSp>
        <p:nvCxnSpPr>
          <p:cNvPr id="10" name="9 Düz Bağlayıcı"/>
          <p:cNvCxnSpPr/>
          <p:nvPr/>
        </p:nvCxnSpPr>
        <p:spPr>
          <a:xfrm>
            <a:off x="539552" y="1484784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şağı Ok Belirtme Çizgisi"/>
          <p:cNvSpPr/>
          <p:nvPr/>
        </p:nvSpPr>
        <p:spPr>
          <a:xfrm>
            <a:off x="899592" y="2708920"/>
            <a:ext cx="2320258" cy="2376264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899592" y="1988840"/>
            <a:ext cx="7416824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2411760" y="213285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ÖZEL KO</a:t>
            </a:r>
            <a:r>
              <a:rPr lang="tr-TR" sz="2400" b="1" dirty="0" smtClean="0">
                <a:solidFill>
                  <a:srgbClr val="002060"/>
                </a:solidFill>
                <a:cs typeface="Aharoni" pitchFamily="2" charset="-79"/>
              </a:rPr>
              <a:t>Ş</a:t>
            </a:r>
            <a:r>
              <a:rPr lang="tr-TR" sz="2400" b="1" dirty="0" smtClean="0">
                <a:solidFill>
                  <a:srgbClr val="002060"/>
                </a:solidFill>
              </a:rPr>
              <a:t>ULLAR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971600" y="292494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Makine-teçhizat, hizmet alımı, burs üst sınırları her yıl belirlenir</a:t>
            </a:r>
            <a:endParaRPr lang="tr-TR" dirty="0"/>
          </a:p>
        </p:txBody>
      </p:sp>
      <p:sp>
        <p:nvSpPr>
          <p:cNvPr id="8" name="7 Aşağı Ok Belirtme Çizgisi"/>
          <p:cNvSpPr/>
          <p:nvPr/>
        </p:nvSpPr>
        <p:spPr>
          <a:xfrm>
            <a:off x="3419872" y="2780928"/>
            <a:ext cx="2320258" cy="230425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491880" y="299695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Bütçe kalemleri dengeli dağılmalıdır</a:t>
            </a:r>
            <a:endParaRPr lang="tr-TR" dirty="0"/>
          </a:p>
        </p:txBody>
      </p:sp>
      <p:sp>
        <p:nvSpPr>
          <p:cNvPr id="10" name="9 Aşağı Ok Belirtme Çizgisi"/>
          <p:cNvSpPr/>
          <p:nvPr/>
        </p:nvSpPr>
        <p:spPr>
          <a:xfrm>
            <a:off x="5918816" y="2769911"/>
            <a:ext cx="2397600" cy="230425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5990824" y="284191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Özel sektöre ayrılan makine-teçhizat tutarının %50’si TÜBİTAK’tan</a:t>
            </a:r>
            <a:endParaRPr lang="tr-TR" dirty="0"/>
          </a:p>
        </p:txBody>
      </p:sp>
      <p:sp>
        <p:nvSpPr>
          <p:cNvPr id="12" name="11 Yuvarlatılmış Dikdörtgen"/>
          <p:cNvSpPr/>
          <p:nvPr/>
        </p:nvSpPr>
        <p:spPr>
          <a:xfrm>
            <a:off x="899592" y="5085184"/>
            <a:ext cx="741682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1331640" y="5229200"/>
            <a:ext cx="64807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 smtClean="0">
                <a:solidFill>
                  <a:srgbClr val="FFFF00"/>
                </a:solidFill>
                <a:hlinkClick r:id="rId2"/>
              </a:rPr>
              <a:t>http://ardeb-pbs.tubitak.gov.tr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835696" y="5949280"/>
            <a:ext cx="5012591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tr-TR" sz="2000" dirty="0" smtClean="0"/>
              <a:t>EK I ve EK II hariç </a:t>
            </a:r>
            <a:r>
              <a:rPr lang="tr-TR" sz="2000" u="sng" dirty="0" smtClean="0"/>
              <a:t>25 sayfayı</a:t>
            </a:r>
            <a:r>
              <a:rPr lang="tr-TR" sz="2000" dirty="0" smtClean="0"/>
              <a:t> aşmamalıdır</a:t>
            </a:r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1003</a:t>
            </a:r>
            <a:r>
              <a:rPr lang="tr-TR" sz="2800" b="1" dirty="0" smtClean="0">
                <a:solidFill>
                  <a:srgbClr val="C00000"/>
                </a:solidFill>
              </a:rPr>
              <a:t> - </a:t>
            </a:r>
            <a:r>
              <a:rPr lang="tr-TR" sz="2800" dirty="0" smtClean="0"/>
              <a:t>Öncelikli Alanlar Ar-</a:t>
            </a:r>
            <a:r>
              <a:rPr lang="tr-TR" sz="2800" dirty="0" err="1" smtClean="0"/>
              <a:t>Ge</a:t>
            </a:r>
            <a:r>
              <a:rPr lang="tr-TR" sz="2800" dirty="0" smtClean="0"/>
              <a:t> Projeleri Destekleme Programı</a:t>
            </a:r>
            <a:endParaRPr lang="tr-TR" sz="2800" dirty="0"/>
          </a:p>
        </p:txBody>
      </p:sp>
      <p:cxnSp>
        <p:nvCxnSpPr>
          <p:cNvPr id="17" name="16 Düz Bağlayıcı"/>
          <p:cNvCxnSpPr/>
          <p:nvPr/>
        </p:nvCxnSpPr>
        <p:spPr>
          <a:xfrm>
            <a:off x="539552" y="1484784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TÜBİTAK DESTEKLERİ</a:t>
            </a:r>
            <a:endParaRPr lang="tr-T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barbaros\Pictures\2014-10-16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5725"/>
            <a:ext cx="8064896" cy="66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Bu eğitim TÜBİTAK desteği ile gerçekleştirilmektedir</a:t>
            </a:r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251520" y="3140968"/>
            <a:ext cx="856895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FF00"/>
                </a:solidFill>
              </a:rPr>
              <a:t>Bilim, Sanayi ve Teknoloji Bakanlığı Destekleri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SAN-TEZ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00000"/>
          </a:solidFill>
        </p:spPr>
        <p:txBody>
          <a:bodyPr/>
          <a:lstStyle/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FF00"/>
                </a:solidFill>
              </a:rPr>
              <a:t>katma değer yaratan, ülkemizde yerleşik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FF00"/>
                </a:solidFill>
              </a:rPr>
              <a:t> işletmeler ve üniversitelerin işbirliği ile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FF00"/>
                </a:solidFill>
              </a:rPr>
              <a:t>hazırlanacak projeler!</a:t>
            </a:r>
            <a:endParaRPr lang="tr-TR" b="1" dirty="0">
              <a:solidFill>
                <a:srgbClr val="FFFF00"/>
              </a:solidFill>
            </a:endParaRPr>
          </a:p>
        </p:txBody>
      </p:sp>
      <p:cxnSp>
        <p:nvCxnSpPr>
          <p:cNvPr id="5" name="4 Düz Bağlayıcı"/>
          <p:cNvCxnSpPr/>
          <p:nvPr/>
        </p:nvCxnSpPr>
        <p:spPr>
          <a:xfrm>
            <a:off x="539552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SANTEZ- Destek oranları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i="1" dirty="0" smtClean="0"/>
              <a:t>San-Tez projelerinde proje ortağı firma;</a:t>
            </a:r>
            <a:endParaRPr lang="tr-TR" b="1" dirty="0" smtClean="0"/>
          </a:p>
          <a:p>
            <a:pPr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* Mikro işletme ise en az %15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b="1" i="1" dirty="0" smtClean="0">
                <a:solidFill>
                  <a:srgbClr val="002060"/>
                </a:solidFill>
              </a:rPr>
              <a:t>* Küçük işletme ise en az %20</a:t>
            </a:r>
            <a:endParaRPr lang="tr-T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b="1" i="1" dirty="0" smtClean="0">
                <a:solidFill>
                  <a:srgbClr val="00B050"/>
                </a:solidFill>
              </a:rPr>
              <a:t>* Orta büyüklükteki işletme ise en az %25</a:t>
            </a:r>
            <a:endParaRPr lang="tr-T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b="1" i="1" dirty="0" smtClean="0">
                <a:solidFill>
                  <a:srgbClr val="00B0F0"/>
                </a:solidFill>
              </a:rPr>
              <a:t>* Büyük işletme ise en az %35</a:t>
            </a:r>
            <a:endParaRPr lang="tr-TR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b="1" i="1" dirty="0" smtClean="0"/>
              <a:t>oranında proje katkı payını üstlenmektedir. </a:t>
            </a:r>
          </a:p>
          <a:p>
            <a:pPr>
              <a:buNone/>
            </a:pPr>
            <a:r>
              <a:rPr lang="tr-TR" b="1" i="1" dirty="0" smtClean="0"/>
              <a:t>Kalan tutar program kapsamında Bakanlıkça hibe olarak desteklenmektedir.</a:t>
            </a:r>
            <a:endParaRPr lang="tr-TR" b="1" dirty="0" smtClean="0"/>
          </a:p>
          <a:p>
            <a:endParaRPr lang="tr-TR" b="1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539552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SANTEZ- Uygun olmayan proje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dirty="0" smtClean="0"/>
              <a:t>yeni bilgiler elde etmek için yapılan, </a:t>
            </a:r>
          </a:p>
          <a:p>
            <a:pPr>
              <a:buNone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belirlenmiş bir uygulaması ya da kullanımı bulunmayan teorik ya da deneysel çalışmalar, </a:t>
            </a:r>
          </a:p>
          <a:p>
            <a:pPr>
              <a:buNone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durum tespiti projeleri, </a:t>
            </a:r>
          </a:p>
          <a:p>
            <a:pPr>
              <a:buNone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rutin testler/analizler, </a:t>
            </a:r>
          </a:p>
          <a:p>
            <a:pPr>
              <a:buNone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pilot üretim tesisi ve alt yapı kurmaya yönelik yatırım ağırlıklı ya da </a:t>
            </a:r>
          </a:p>
          <a:p>
            <a:pPr>
              <a:buNone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Ar-</a:t>
            </a:r>
            <a:r>
              <a:rPr lang="tr-TR" sz="2400" dirty="0" err="1" smtClean="0"/>
              <a:t>Ge</a:t>
            </a:r>
            <a:r>
              <a:rPr lang="tr-TR" sz="2400" dirty="0" smtClean="0"/>
              <a:t> içeriği bulunmayan faaliyetler içeren projeler</a:t>
            </a:r>
            <a:endParaRPr lang="tr-TR" sz="2400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539552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251520" y="3140968"/>
            <a:ext cx="856895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FF00"/>
                </a:solidFill>
              </a:rPr>
              <a:t>AB HORIZON 2020 Programı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595313"/>
            <a:ext cx="76485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err="1" smtClean="0"/>
              <a:t>Horizon</a:t>
            </a:r>
            <a:r>
              <a:rPr lang="tr-TR" dirty="0" smtClean="0"/>
              <a:t> 2020</a:t>
            </a:r>
            <a:endParaRPr lang="tr-TR" dirty="0"/>
          </a:p>
        </p:txBody>
      </p:sp>
      <p:cxnSp>
        <p:nvCxnSpPr>
          <p:cNvPr id="6" name="5 Düz Bağlayıcı"/>
          <p:cNvCxnSpPr/>
          <p:nvPr/>
        </p:nvCxnSpPr>
        <p:spPr>
          <a:xfrm>
            <a:off x="251520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Diyagram"/>
          <p:cNvGraphicFramePr/>
          <p:nvPr/>
        </p:nvGraphicFramePr>
        <p:xfrm>
          <a:off x="467544" y="2708920"/>
          <a:ext cx="835292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3203848" y="37170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milyar Euro</a:t>
            </a:r>
          </a:p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bütçe!!!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s://scontent-vie1-1.xx.fbcdn.net/hphotos-xta1/t39.1997-6/p100x100/12056968_1390600247908123_494405070_n.jpeg?efg=eyJpIjoiYiJ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484784"/>
            <a:ext cx="1384548" cy="1384548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6300192" y="36450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bg1"/>
                </a:solidFill>
              </a:rPr>
              <a:t>2020</a:t>
            </a:r>
            <a:endParaRPr lang="tr-TR" sz="4800" dirty="0">
              <a:solidFill>
                <a:schemeClr val="bg1"/>
              </a:solidFill>
            </a:endParaRPr>
          </a:p>
        </p:txBody>
      </p:sp>
      <p:pic>
        <p:nvPicPr>
          <p:cNvPr id="53252" name="Picture 4" descr="https://scontent-vie1-1.xx.fbcdn.net/hphotos-xfa1/t39.1997-6/p100x100/10173499_783143891718984_1759623294_n.jpeg?efg=eyJpIjoiYiJ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844824"/>
            <a:ext cx="1368152" cy="1368152"/>
          </a:xfrm>
          <a:prstGeom prst="rect">
            <a:avLst/>
          </a:prstGeom>
          <a:noFill/>
        </p:spPr>
      </p:pic>
      <p:sp>
        <p:nvSpPr>
          <p:cNvPr id="53254" name="AutoShape 6" descr="happy cow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256" name="AutoShape 8" descr="happy cow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3258" name="Picture 10" descr="http://thumbs.dreamstime.com/z/happy-cow-vector-illustration-105640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994611"/>
            <a:ext cx="1584176" cy="1602741"/>
          </a:xfrm>
          <a:prstGeom prst="rect">
            <a:avLst/>
          </a:prstGeom>
          <a:noFill/>
        </p:spPr>
      </p:pic>
      <p:cxnSp>
        <p:nvCxnSpPr>
          <p:cNvPr id="16" name="15 Düz Ok Bağlayıcısı"/>
          <p:cNvCxnSpPr/>
          <p:nvPr/>
        </p:nvCxnSpPr>
        <p:spPr>
          <a:xfrm>
            <a:off x="2195736" y="2348880"/>
            <a:ext cx="417646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 flipH="1">
            <a:off x="3779912" y="1988840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>
            <a:off x="3779912" y="1988840"/>
            <a:ext cx="86409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0" name="AutoShape 12" descr="dü&amp;scedil;ünen far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3262" name="Picture 14" descr="dü&amp;scedil;ünen fare ile ilgili görsel sonuc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994611"/>
            <a:ext cx="1794035" cy="1343795"/>
          </a:xfrm>
          <a:prstGeom prst="rect">
            <a:avLst/>
          </a:prstGeom>
          <a:noFill/>
        </p:spPr>
      </p:pic>
      <p:cxnSp>
        <p:nvCxnSpPr>
          <p:cNvPr id="29" name="28 Düz Ok Bağlayıcısı"/>
          <p:cNvCxnSpPr/>
          <p:nvPr/>
        </p:nvCxnSpPr>
        <p:spPr>
          <a:xfrm>
            <a:off x="2267744" y="5786699"/>
            <a:ext cx="417646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Horizon</a:t>
            </a:r>
            <a:r>
              <a:rPr lang="tr-TR" dirty="0" smtClean="0"/>
              <a:t> 2020</a:t>
            </a:r>
            <a:endParaRPr lang="tr-TR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395536" y="1397000"/>
          <a:ext cx="79928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7 Düz Bağlayıcı"/>
          <p:cNvCxnSpPr/>
          <p:nvPr/>
        </p:nvCxnSpPr>
        <p:spPr>
          <a:xfrm>
            <a:off x="251520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destekleri</a:t>
            </a:r>
            <a:endParaRPr lang="tr-T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0"/>
            <a:ext cx="8435280" cy="452628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Sanayi Destekleri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sz="3000" dirty="0" smtClean="0">
                <a:solidFill>
                  <a:srgbClr val="C00000"/>
                </a:solidFill>
              </a:rPr>
              <a:t> i. Ulusal destek programları</a:t>
            </a:r>
          </a:p>
          <a:p>
            <a:pPr>
              <a:buNone/>
            </a:pPr>
            <a:endParaRPr lang="tr-TR" sz="17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17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3000" dirty="0" smtClean="0">
                <a:solidFill>
                  <a:srgbClr val="C00000"/>
                </a:solidFill>
              </a:rPr>
              <a:t>     </a:t>
            </a:r>
            <a:r>
              <a:rPr lang="tr-TR" sz="3000" dirty="0" err="1" smtClean="0">
                <a:solidFill>
                  <a:srgbClr val="C00000"/>
                </a:solidFill>
              </a:rPr>
              <a:t>ii</a:t>
            </a:r>
            <a:r>
              <a:rPr lang="tr-TR" sz="3000" dirty="0" smtClean="0">
                <a:solidFill>
                  <a:srgbClr val="C00000"/>
                </a:solidFill>
              </a:rPr>
              <a:t>. Uluslararası destek programları</a:t>
            </a:r>
          </a:p>
          <a:p>
            <a:pPr>
              <a:buNone/>
            </a:pPr>
            <a:endParaRPr lang="tr-TR" sz="3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3000" dirty="0" smtClean="0">
                <a:solidFill>
                  <a:srgbClr val="C00000"/>
                </a:solidFill>
              </a:rPr>
              <a:t>    </a:t>
            </a:r>
            <a:r>
              <a:rPr lang="tr-TR" sz="3000" dirty="0" err="1" smtClean="0">
                <a:solidFill>
                  <a:srgbClr val="C00000"/>
                </a:solidFill>
              </a:rPr>
              <a:t>iii</a:t>
            </a:r>
            <a:r>
              <a:rPr lang="tr-TR" sz="3000" dirty="0" smtClean="0">
                <a:solidFill>
                  <a:srgbClr val="C00000"/>
                </a:solidFill>
              </a:rPr>
              <a:t>. Sanayi Teşvikleri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b="1" dirty="0" smtClean="0"/>
              <a:t>http://www.</a:t>
            </a:r>
            <a:r>
              <a:rPr lang="tr-TR" sz="1800" b="1" dirty="0" err="1" smtClean="0"/>
              <a:t>tubitak</a:t>
            </a:r>
            <a:r>
              <a:rPr lang="tr-TR" sz="1800" b="1" dirty="0" smtClean="0"/>
              <a:t>.gov.tr/tr/destekler/sanayi/ulusal-destek-</a:t>
            </a:r>
            <a:r>
              <a:rPr lang="tr-TR" sz="1800" b="1" dirty="0" err="1" smtClean="0"/>
              <a:t>programlari</a:t>
            </a:r>
            <a:endParaRPr lang="tr-TR" sz="1800" b="1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err="1" smtClean="0"/>
              <a:t>Horizon</a:t>
            </a:r>
            <a:r>
              <a:rPr lang="tr-TR" dirty="0" smtClean="0"/>
              <a:t> 2020</a:t>
            </a:r>
            <a:endParaRPr lang="tr-TR" dirty="0"/>
          </a:p>
        </p:txBody>
      </p:sp>
      <p:cxnSp>
        <p:nvCxnSpPr>
          <p:cNvPr id="8" name="7 Düz Bağlayıcı"/>
          <p:cNvCxnSpPr/>
          <p:nvPr/>
        </p:nvCxnSpPr>
        <p:spPr>
          <a:xfrm>
            <a:off x="251520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Elephant" pitchFamily="18" charset="0"/>
              </a:rPr>
              <a:t>Teşekkür ederim</a:t>
            </a:r>
            <a:br>
              <a:rPr lang="tr-TR" dirty="0" smtClean="0">
                <a:latin typeface="Elephant" pitchFamily="18" charset="0"/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adabarbaros</a:t>
            </a:r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tr-TR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</a:t>
            </a:r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.com</a:t>
            </a:r>
            <a:endParaRPr lang="tr-T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C00000"/>
                </a:solidFill>
              </a:rPr>
              <a:t>Ulusal destek programları</a:t>
            </a:r>
            <a:endParaRPr lang="tr-TR" sz="4400" dirty="0">
              <a:solidFill>
                <a:srgbClr val="C0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781128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1501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sz="2400" dirty="0" smtClean="0">
                <a:solidFill>
                  <a:srgbClr val="C00000"/>
                </a:solidFill>
              </a:rPr>
              <a:t>TÜBİTAK Sanayi AR-GE Projeleri Destekleme Programı</a:t>
            </a:r>
          </a:p>
          <a:p>
            <a:r>
              <a:rPr lang="tr-TR" b="1" dirty="0" smtClean="0"/>
              <a:t>1503</a:t>
            </a:r>
            <a:r>
              <a:rPr lang="tr-TR" dirty="0" smtClean="0"/>
              <a:t> </a:t>
            </a:r>
            <a:r>
              <a:rPr lang="tr-TR" sz="2600" dirty="0" smtClean="0"/>
              <a:t>Proje Pazarları Destekleme Programı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1505</a:t>
            </a:r>
            <a:r>
              <a:rPr lang="tr-TR" dirty="0" smtClean="0">
                <a:solidFill>
                  <a:srgbClr val="C00000"/>
                </a:solidFill>
              </a:rPr>
              <a:t> Üniversite-Sanayi İşbirliği Destek Programı</a:t>
            </a:r>
          </a:p>
          <a:p>
            <a:r>
              <a:rPr lang="tr-TR" b="1" dirty="0" smtClean="0"/>
              <a:t>1507</a:t>
            </a:r>
            <a:r>
              <a:rPr lang="tr-TR" dirty="0" smtClean="0"/>
              <a:t> </a:t>
            </a:r>
            <a:r>
              <a:rPr lang="tr-TR" sz="2600" dirty="0" smtClean="0"/>
              <a:t>TÜBİTAK KOBİ AR-GE Başlangıç Destek Programları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1511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sz="2400" dirty="0" smtClean="0">
                <a:solidFill>
                  <a:srgbClr val="C00000"/>
                </a:solidFill>
              </a:rPr>
              <a:t>TÜBİTAK Öncelikli Alanlar Araştırma Teknoloji Geliştirme ve </a:t>
            </a:r>
          </a:p>
          <a:p>
            <a:pPr>
              <a:buNone/>
            </a:pPr>
            <a:r>
              <a:rPr lang="tr-TR" sz="2400" dirty="0" smtClean="0">
                <a:solidFill>
                  <a:srgbClr val="C00000"/>
                </a:solidFill>
              </a:rPr>
              <a:t>                   Yenilik Destek Programı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1512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Teknogirişim</a:t>
            </a:r>
            <a:r>
              <a:rPr lang="tr-TR" sz="2400" dirty="0" smtClean="0">
                <a:solidFill>
                  <a:srgbClr val="C00000"/>
                </a:solidFill>
              </a:rPr>
              <a:t> Sermaye Destek Programı</a:t>
            </a:r>
          </a:p>
          <a:p>
            <a:r>
              <a:rPr lang="tr-TR" b="1" dirty="0" smtClean="0"/>
              <a:t>1514</a:t>
            </a:r>
            <a:r>
              <a:rPr lang="tr-TR" sz="2400" dirty="0" smtClean="0"/>
              <a:t> Girişim Sermayesi Destekleme Programı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1602</a:t>
            </a:r>
            <a:r>
              <a:rPr lang="tr-TR" sz="2400" dirty="0" smtClean="0">
                <a:solidFill>
                  <a:srgbClr val="C00000"/>
                </a:solidFill>
              </a:rPr>
              <a:t> TÜBİTAK Patent Destek Programı</a:t>
            </a:r>
          </a:p>
          <a:p>
            <a:r>
              <a:rPr lang="tr-TR" b="1" dirty="0" smtClean="0"/>
              <a:t>1515</a:t>
            </a:r>
            <a:r>
              <a:rPr lang="tr-TR" sz="2400" dirty="0" smtClean="0"/>
              <a:t> Öncül AR-GE </a:t>
            </a:r>
            <a:r>
              <a:rPr lang="tr-TR" sz="2400" dirty="0" err="1" smtClean="0"/>
              <a:t>Laboratuvarları</a:t>
            </a:r>
            <a:r>
              <a:rPr lang="tr-TR" sz="2400" dirty="0" smtClean="0"/>
              <a:t> Destek Programı</a:t>
            </a:r>
          </a:p>
          <a:p>
            <a:endParaRPr lang="tr-TR" sz="2400" dirty="0"/>
          </a:p>
        </p:txBody>
      </p:sp>
      <p:cxnSp>
        <p:nvCxnSpPr>
          <p:cNvPr id="6" name="5 Düz Bağlayıcı"/>
          <p:cNvCxnSpPr/>
          <p:nvPr/>
        </p:nvCxnSpPr>
        <p:spPr>
          <a:xfrm>
            <a:off x="539552" y="119675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1501</a:t>
            </a:r>
            <a:r>
              <a:rPr lang="tr-TR" dirty="0" smtClean="0"/>
              <a:t> </a:t>
            </a:r>
            <a:r>
              <a:rPr lang="tr-TR" sz="3600" dirty="0" smtClean="0"/>
              <a:t>TÜBİTAK Sanayi Ar-</a:t>
            </a:r>
            <a:r>
              <a:rPr lang="tr-TR" sz="3600" dirty="0" err="1" smtClean="0"/>
              <a:t>Ge</a:t>
            </a:r>
            <a:r>
              <a:rPr lang="tr-TR" sz="3600" dirty="0" smtClean="0"/>
              <a:t> Projeleri Destekleme Programı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Amaç;</a:t>
            </a:r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2800" b="1" dirty="0" smtClean="0">
                <a:solidFill>
                  <a:srgbClr val="C00000"/>
                </a:solidFill>
              </a:rPr>
              <a:t>firma düzeyinde katma değer yaratan kuruluşların </a:t>
            </a:r>
          </a:p>
          <a:p>
            <a:pPr algn="ctr">
              <a:buNone/>
            </a:pPr>
            <a:r>
              <a:rPr lang="tr-TR" sz="2800" b="1" dirty="0" smtClean="0">
                <a:solidFill>
                  <a:srgbClr val="C00000"/>
                </a:solidFill>
              </a:rPr>
              <a:t>Ar-</a:t>
            </a:r>
            <a:r>
              <a:rPr lang="tr-TR" sz="2800" b="1" dirty="0" err="1" smtClean="0">
                <a:solidFill>
                  <a:srgbClr val="C00000"/>
                </a:solidFill>
              </a:rPr>
              <a:t>Ge</a:t>
            </a:r>
            <a:r>
              <a:rPr lang="tr-TR" sz="2800" b="1" dirty="0" smtClean="0">
                <a:solidFill>
                  <a:srgbClr val="C00000"/>
                </a:solidFill>
              </a:rPr>
              <a:t> çalışmalarını teşvik etmek </a:t>
            </a:r>
          </a:p>
          <a:p>
            <a:pPr algn="ctr">
              <a:buNone/>
            </a:pPr>
            <a:r>
              <a:rPr lang="tr-TR" sz="2800" b="1" dirty="0" smtClean="0">
                <a:solidFill>
                  <a:srgbClr val="C00000"/>
                </a:solidFill>
              </a:rPr>
              <a:t>ve </a:t>
            </a:r>
          </a:p>
          <a:p>
            <a:pPr algn="ctr">
              <a:buNone/>
            </a:pPr>
            <a:r>
              <a:rPr lang="tr-TR" sz="2800" b="1" dirty="0" smtClean="0">
                <a:solidFill>
                  <a:srgbClr val="C00000"/>
                </a:solidFill>
              </a:rPr>
              <a:t>Türk sanayisinin Ar-</a:t>
            </a:r>
            <a:r>
              <a:rPr lang="tr-TR" sz="2800" b="1" dirty="0" err="1" smtClean="0">
                <a:solidFill>
                  <a:srgbClr val="C00000"/>
                </a:solidFill>
              </a:rPr>
              <a:t>Ge</a:t>
            </a:r>
            <a:r>
              <a:rPr lang="tr-TR" sz="2800" b="1" dirty="0" smtClean="0">
                <a:solidFill>
                  <a:srgbClr val="C00000"/>
                </a:solidFill>
              </a:rPr>
              <a:t> yeteneğinin yükseltilmesine katkıda bulunmak </a:t>
            </a:r>
            <a:endParaRPr lang="tr-TR" sz="2800" b="1" dirty="0">
              <a:solidFill>
                <a:srgbClr val="C00000"/>
              </a:solidFill>
            </a:endParaRPr>
          </a:p>
        </p:txBody>
      </p:sp>
      <p:cxnSp>
        <p:nvCxnSpPr>
          <p:cNvPr id="5" name="4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0" y="1484784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251520" y="48580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1501</a:t>
            </a:r>
            <a:r>
              <a:rPr lang="tr-TR" dirty="0" smtClean="0"/>
              <a:t> </a:t>
            </a:r>
            <a:r>
              <a:rPr lang="tr-TR" sz="3600" dirty="0" smtClean="0"/>
              <a:t>TÜBİTAK Sanayi Ar-</a:t>
            </a:r>
            <a:r>
              <a:rPr lang="tr-TR" sz="3600" dirty="0" err="1" smtClean="0"/>
              <a:t>Ge</a:t>
            </a:r>
            <a:r>
              <a:rPr lang="tr-TR" sz="3600" dirty="0" smtClean="0"/>
              <a:t> Projeleri Destekleme Programı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4716016" y="19888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5508104" y="1844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Probiyotik peynir??</a:t>
            </a:r>
            <a:endParaRPr lang="tr-TR" dirty="0"/>
          </a:p>
        </p:txBody>
      </p:sp>
      <p:cxnSp>
        <p:nvCxnSpPr>
          <p:cNvPr id="13" name="12 Düz Ok Bağlayıcısı"/>
          <p:cNvCxnSpPr/>
          <p:nvPr/>
        </p:nvCxnSpPr>
        <p:spPr>
          <a:xfrm>
            <a:off x="6516216" y="39330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7164288" y="37170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Raf ömrü uzatma??</a:t>
            </a:r>
            <a:endParaRPr lang="tr-TR" dirty="0"/>
          </a:p>
        </p:txBody>
      </p:sp>
      <p:cxnSp>
        <p:nvCxnSpPr>
          <p:cNvPr id="17" name="16 Düz Ok Bağlayıcısı"/>
          <p:cNvCxnSpPr/>
          <p:nvPr/>
        </p:nvCxnSpPr>
        <p:spPr>
          <a:xfrm>
            <a:off x="4788024" y="60932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>
          <a:xfrm>
            <a:off x="565212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Verim artışı??</a:t>
            </a:r>
            <a:endParaRPr lang="tr-TR" dirty="0"/>
          </a:p>
        </p:txBody>
      </p:sp>
      <p:cxnSp>
        <p:nvCxnSpPr>
          <p:cNvPr id="21" name="20 Düz Ok Bağlayıcısı"/>
          <p:cNvCxnSpPr/>
          <p:nvPr/>
        </p:nvCxnSpPr>
        <p:spPr>
          <a:xfrm flipH="1">
            <a:off x="827584" y="422108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Metin kutusu"/>
          <p:cNvSpPr txBox="1"/>
          <p:nvPr/>
        </p:nvSpPr>
        <p:spPr>
          <a:xfrm>
            <a:off x="179512" y="47251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Membran</a:t>
            </a:r>
            <a:r>
              <a:rPr lang="tr-TR" dirty="0" smtClean="0"/>
              <a:t> teknolojileri??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251520" y="48580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1501</a:t>
            </a:r>
            <a:r>
              <a:rPr lang="tr-TR" dirty="0" smtClean="0"/>
              <a:t> </a:t>
            </a:r>
            <a:r>
              <a:rPr lang="tr-TR" sz="3600" dirty="0" smtClean="0"/>
              <a:t>TÜBİTAK Sanayi Ar-</a:t>
            </a:r>
            <a:r>
              <a:rPr lang="tr-TR" sz="3600" dirty="0" err="1" smtClean="0"/>
              <a:t>Ge</a:t>
            </a:r>
            <a:r>
              <a:rPr lang="tr-TR" sz="3600" dirty="0" smtClean="0"/>
              <a:t> Projeleri Destekleme Programı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dirty="0"/>
          </a:p>
        </p:txBody>
      </p:sp>
      <p:cxnSp>
        <p:nvCxnSpPr>
          <p:cNvPr id="6" name="5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Diyagram"/>
          <p:cNvGraphicFramePr/>
          <p:nvPr/>
        </p:nvGraphicFramePr>
        <p:xfrm>
          <a:off x="395536" y="1397000"/>
          <a:ext cx="806489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899592" y="1772816"/>
            <a:ext cx="201622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Personel gideri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331640" y="2708920"/>
            <a:ext cx="201622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Seyahat gideri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940152" y="5661248"/>
            <a:ext cx="2808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Alet-ekipman-yazılım gideri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707904" y="2132856"/>
            <a:ext cx="2304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Sarf malzemesi gideri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6660232" y="4365104"/>
            <a:ext cx="23042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Yurt içi-dışı danışmanlık gideri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51520" y="3789040"/>
            <a:ext cx="201622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Hizmet alım  gideri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251520" y="48580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1501</a:t>
            </a:r>
            <a:r>
              <a:rPr lang="tr-TR" dirty="0" smtClean="0"/>
              <a:t> </a:t>
            </a:r>
            <a:r>
              <a:rPr lang="tr-TR" sz="3600" dirty="0" smtClean="0"/>
              <a:t>TÜBİTAK Sanayi Ar-</a:t>
            </a:r>
            <a:r>
              <a:rPr lang="tr-TR" sz="3600" dirty="0" err="1" smtClean="0"/>
              <a:t>Ge</a:t>
            </a:r>
            <a:r>
              <a:rPr lang="tr-TR" sz="3600" dirty="0" smtClean="0"/>
              <a:t> Projeleri Destekleme Programı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dirty="0"/>
          </a:p>
        </p:txBody>
      </p:sp>
      <p:cxnSp>
        <p:nvCxnSpPr>
          <p:cNvPr id="6" name="5 Düz Bağlayıcı"/>
          <p:cNvCxnSpPr/>
          <p:nvPr/>
        </p:nvCxnSpPr>
        <p:spPr>
          <a:xfrm>
            <a:off x="467544" y="1340768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Patlama 2"/>
          <p:cNvSpPr/>
          <p:nvPr/>
        </p:nvSpPr>
        <p:spPr>
          <a:xfrm>
            <a:off x="971600" y="2348880"/>
            <a:ext cx="6984776" cy="331236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123728" y="357301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Toplam bütçenin %25’ini ve 500.000 TL’yi aşmamak koşulu ile ön ödeme olanağı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1149</Words>
  <Application>Microsoft Office PowerPoint</Application>
  <PresentationFormat>Ekran Gösterisi (4:3)</PresentationFormat>
  <Paragraphs>269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Özel Sektör AR-GE Projelerine Yönelik Destekler </vt:lpstr>
      <vt:lpstr>Fon Kaynakları</vt:lpstr>
      <vt:lpstr>TÜBİTAK DESTEKLERİ</vt:lpstr>
      <vt:lpstr>TÜBİTAK destekleri</vt:lpstr>
      <vt:lpstr>Ulusal destek programları</vt:lpstr>
      <vt:lpstr>1501 TÜBİTAK Sanayi Ar-Ge Projeleri Destekleme Programı </vt:lpstr>
      <vt:lpstr>1501 TÜBİTAK Sanayi Ar-Ge Projeleri Destekleme Programı </vt:lpstr>
      <vt:lpstr>1501 TÜBİTAK Sanayi Ar-Ge Projeleri Destekleme Programı </vt:lpstr>
      <vt:lpstr>1501 TÜBİTAK Sanayi Ar-Ge Projeleri Destekleme Programı </vt:lpstr>
      <vt:lpstr>1505 - Üniversite-Sanayi İşbirliği Destek Programı</vt:lpstr>
      <vt:lpstr>1005 - Ulusal Yeni Fikirler ve Ürünler Araştırma Destek Programı</vt:lpstr>
      <vt:lpstr>1505 Üniversite-Sanayi İşbirliği Destek Programı  </vt:lpstr>
      <vt:lpstr>1505 Üniversite-Sanayi İşbirliği Destek Programı  </vt:lpstr>
      <vt:lpstr>1505 Üniversite-Sanayi İşbirliği Destek Programı  </vt:lpstr>
      <vt:lpstr>1505 - Üniversite-Sanayi İşbirliği Destek Programı</vt:lpstr>
      <vt:lpstr>1507 - Üniversite-Sanayi İşbirliği Destek Programı</vt:lpstr>
      <vt:lpstr>1507 - Üniversite-Sanayi İşbirliği Destek Programı</vt:lpstr>
      <vt:lpstr>Slayt 18</vt:lpstr>
      <vt:lpstr>Slayt 19</vt:lpstr>
      <vt:lpstr>Slayt 20</vt:lpstr>
      <vt:lpstr>Slayt 21</vt:lpstr>
      <vt:lpstr>1512 Teknogirişim Sermaye Destek Programları</vt:lpstr>
      <vt:lpstr>1512 Teknogirişim Sermaye Destek Programları</vt:lpstr>
      <vt:lpstr>1512   2015 yılı uygulayıcı kuruluşlar</vt:lpstr>
      <vt:lpstr>1512 Teknogirişim Sermaye Destek Programları</vt:lpstr>
      <vt:lpstr>Slayt 26</vt:lpstr>
      <vt:lpstr>1003 - Öncelikli Alanlar Ar-Ge Projeleri Destekleme Programı</vt:lpstr>
      <vt:lpstr>1003 - Öncelikli Alanlar Ar-Ge Projeleri Destekleme Programı</vt:lpstr>
      <vt:lpstr>1003 - Öncelikli Alanlar Ar-Ge Projeleri Destekleme Programı</vt:lpstr>
      <vt:lpstr>Slayt 30</vt:lpstr>
      <vt:lpstr>Slayt 31</vt:lpstr>
      <vt:lpstr>Slayt 32</vt:lpstr>
      <vt:lpstr>SAN-TEZ</vt:lpstr>
      <vt:lpstr>SANTEZ- Destek oranları</vt:lpstr>
      <vt:lpstr>SANTEZ- Uygun olmayan proje tipleri</vt:lpstr>
      <vt:lpstr>Slayt 36</vt:lpstr>
      <vt:lpstr>Slayt 37</vt:lpstr>
      <vt:lpstr>Horizon 2020</vt:lpstr>
      <vt:lpstr>Horizon 2020</vt:lpstr>
      <vt:lpstr>Horizon 2020</vt:lpstr>
      <vt:lpstr>Teşekkür ederim  adabarbaros@gmail.com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Adabarbaros</dc:creator>
  <cp:lastModifiedBy>Adabarbaros</cp:lastModifiedBy>
  <cp:revision>123</cp:revision>
  <dcterms:created xsi:type="dcterms:W3CDTF">2014-05-27T07:11:57Z</dcterms:created>
  <dcterms:modified xsi:type="dcterms:W3CDTF">2015-12-23T19:37:13Z</dcterms:modified>
</cp:coreProperties>
</file>