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21599525" cy="32399288"/>
  <p:notesSz cx="6834188" cy="99790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68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3333FF"/>
    <a:srgbClr val="FF00FF"/>
    <a:srgbClr val="FBE1FA"/>
    <a:srgbClr val="F9D7F7"/>
    <a:srgbClr val="F4BAF0"/>
    <a:srgbClr val="FF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249" autoAdjust="0"/>
  </p:normalViewPr>
  <p:slideViewPr>
    <p:cSldViewPr snapToGrid="0">
      <p:cViewPr>
        <p:scale>
          <a:sx n="33" d="100"/>
          <a:sy n="33" d="100"/>
        </p:scale>
        <p:origin x="1560" y="24"/>
      </p:cViewPr>
      <p:guideLst>
        <p:guide orient="horz" pos="10205"/>
        <p:guide pos="6803"/>
      </p:guideLst>
    </p:cSldViewPr>
  </p:slideViewPr>
  <p:notesTextViewPr>
    <p:cViewPr>
      <p:scale>
        <a:sx n="100" d="100"/>
        <a:sy n="100" d="100"/>
      </p:scale>
      <p:origin x="0" y="0"/>
    </p:cViewPr>
  </p:notesTextViewPr>
  <p:gridSpacing cx="180023" cy="180023"/>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619965" y="10064781"/>
            <a:ext cx="18359596" cy="6944847"/>
          </a:xfrm>
        </p:spPr>
        <p:txBody>
          <a:bodyPr/>
          <a:lstStyle/>
          <a:p>
            <a:r>
              <a:rPr lang="tr-TR"/>
              <a:t>Asıl başlık stilini düzenlemek için tıklayın</a:t>
            </a:r>
            <a:endParaRPr lang="it-IT"/>
          </a:p>
        </p:txBody>
      </p:sp>
      <p:sp>
        <p:nvSpPr>
          <p:cNvPr id="3" name="Sottotitolo 2"/>
          <p:cNvSpPr>
            <a:spLocks noGrp="1"/>
          </p:cNvSpPr>
          <p:nvPr>
            <p:ph type="subTitle" idx="1"/>
          </p:nvPr>
        </p:nvSpPr>
        <p:spPr>
          <a:xfrm>
            <a:off x="3239929" y="18359597"/>
            <a:ext cx="15119668" cy="8279818"/>
          </a:xfrm>
        </p:spPr>
        <p:txBody>
          <a:bodyPr/>
          <a:lstStyle>
            <a:lvl1pPr marL="0" indent="0" algn="ctr">
              <a:buNone/>
              <a:defRPr>
                <a:solidFill>
                  <a:schemeClr val="tx1">
                    <a:tint val="75000"/>
                  </a:schemeClr>
                </a:solidFill>
              </a:defRPr>
            </a:lvl1pPr>
            <a:lvl2pPr marL="1079998" indent="0" algn="ctr">
              <a:buNone/>
              <a:defRPr>
                <a:solidFill>
                  <a:schemeClr val="tx1">
                    <a:tint val="75000"/>
                  </a:schemeClr>
                </a:solidFill>
              </a:defRPr>
            </a:lvl2pPr>
            <a:lvl3pPr marL="2159996" indent="0" algn="ctr">
              <a:buNone/>
              <a:defRPr>
                <a:solidFill>
                  <a:schemeClr val="tx1">
                    <a:tint val="75000"/>
                  </a:schemeClr>
                </a:solidFill>
              </a:defRPr>
            </a:lvl3pPr>
            <a:lvl4pPr marL="3239994" indent="0" algn="ctr">
              <a:buNone/>
              <a:defRPr>
                <a:solidFill>
                  <a:schemeClr val="tx1">
                    <a:tint val="75000"/>
                  </a:schemeClr>
                </a:solidFill>
              </a:defRPr>
            </a:lvl4pPr>
            <a:lvl5pPr marL="4319991" indent="0" algn="ctr">
              <a:buNone/>
              <a:defRPr>
                <a:solidFill>
                  <a:schemeClr val="tx1">
                    <a:tint val="75000"/>
                  </a:schemeClr>
                </a:solidFill>
              </a:defRPr>
            </a:lvl5pPr>
            <a:lvl6pPr marL="5399989" indent="0" algn="ctr">
              <a:buNone/>
              <a:defRPr>
                <a:solidFill>
                  <a:schemeClr val="tx1">
                    <a:tint val="75000"/>
                  </a:schemeClr>
                </a:solidFill>
              </a:defRPr>
            </a:lvl6pPr>
            <a:lvl7pPr marL="6479987" indent="0" algn="ctr">
              <a:buNone/>
              <a:defRPr>
                <a:solidFill>
                  <a:schemeClr val="tx1">
                    <a:tint val="75000"/>
                  </a:schemeClr>
                </a:solidFill>
              </a:defRPr>
            </a:lvl7pPr>
            <a:lvl8pPr marL="7559985" indent="0" algn="ctr">
              <a:buNone/>
              <a:defRPr>
                <a:solidFill>
                  <a:schemeClr val="tx1">
                    <a:tint val="75000"/>
                  </a:schemeClr>
                </a:solidFill>
              </a:defRPr>
            </a:lvl8pPr>
            <a:lvl9pPr marL="8639983" indent="0" algn="ctr">
              <a:buNone/>
              <a:defRPr>
                <a:solidFill>
                  <a:schemeClr val="tx1">
                    <a:tint val="75000"/>
                  </a:schemeClr>
                </a:solidFill>
              </a:defRPr>
            </a:lvl9pPr>
          </a:lstStyle>
          <a:p>
            <a:r>
              <a:rPr lang="tr-TR"/>
              <a:t>Asıl alt başlık stilini düzenlemek için tıklayın</a:t>
            </a:r>
            <a:endParaRPr lang="it-IT"/>
          </a:p>
        </p:txBody>
      </p:sp>
      <p:sp>
        <p:nvSpPr>
          <p:cNvPr id="4" name="Segnaposto data 3"/>
          <p:cNvSpPr>
            <a:spLocks noGrp="1"/>
          </p:cNvSpPr>
          <p:nvPr>
            <p:ph type="dt" sz="half" idx="10"/>
          </p:nvPr>
        </p:nvSpPr>
        <p:spPr/>
        <p:txBody>
          <a:bodyPr/>
          <a:lstStyle/>
          <a:p>
            <a:pPr>
              <a:defRPr/>
            </a:pPr>
            <a:endParaRPr lang="tr-TR"/>
          </a:p>
        </p:txBody>
      </p:sp>
      <p:sp>
        <p:nvSpPr>
          <p:cNvPr id="5" name="Segnaposto piè di pagina 4"/>
          <p:cNvSpPr>
            <a:spLocks noGrp="1"/>
          </p:cNvSpPr>
          <p:nvPr>
            <p:ph type="ftr" sz="quarter" idx="11"/>
          </p:nvPr>
        </p:nvSpPr>
        <p:spPr/>
        <p:txBody>
          <a:bodyPr/>
          <a:lstStyle/>
          <a:p>
            <a:pPr>
              <a:defRPr/>
            </a:pPr>
            <a:endParaRPr lang="tr-TR"/>
          </a:p>
        </p:txBody>
      </p:sp>
      <p:sp>
        <p:nvSpPr>
          <p:cNvPr id="6" name="Segnaposto numero diapositiva 5"/>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393743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tr-TR"/>
              <a:t>Asıl başlık stilini düzenlemek için tıklayın</a:t>
            </a:r>
            <a:endParaRPr lang="it-IT"/>
          </a:p>
        </p:txBody>
      </p:sp>
      <p:sp>
        <p:nvSpPr>
          <p:cNvPr id="3" name="Segnaposto testo verticale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4" name="Segnaposto data 3"/>
          <p:cNvSpPr>
            <a:spLocks noGrp="1"/>
          </p:cNvSpPr>
          <p:nvPr>
            <p:ph type="dt" sz="half" idx="10"/>
          </p:nvPr>
        </p:nvSpPr>
        <p:spPr/>
        <p:txBody>
          <a:bodyPr/>
          <a:lstStyle/>
          <a:p>
            <a:pPr>
              <a:defRPr/>
            </a:pPr>
            <a:endParaRPr lang="tr-TR"/>
          </a:p>
        </p:txBody>
      </p:sp>
      <p:sp>
        <p:nvSpPr>
          <p:cNvPr id="5" name="Segnaposto piè di pagina 4"/>
          <p:cNvSpPr>
            <a:spLocks noGrp="1"/>
          </p:cNvSpPr>
          <p:nvPr>
            <p:ph type="ftr" sz="quarter" idx="11"/>
          </p:nvPr>
        </p:nvSpPr>
        <p:spPr/>
        <p:txBody>
          <a:bodyPr/>
          <a:lstStyle/>
          <a:p>
            <a:pPr>
              <a:defRPr/>
            </a:pPr>
            <a:endParaRPr lang="tr-TR"/>
          </a:p>
        </p:txBody>
      </p:sp>
      <p:sp>
        <p:nvSpPr>
          <p:cNvPr id="6" name="Segnaposto numero diapositiva 5"/>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118905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5659656" y="1297476"/>
            <a:ext cx="4859893" cy="27644392"/>
          </a:xfrm>
        </p:spPr>
        <p:txBody>
          <a:bodyPr vert="eaVert"/>
          <a:lstStyle/>
          <a:p>
            <a:r>
              <a:rPr lang="tr-TR"/>
              <a:t>Asıl başlık stilini düzenlemek için tıklayın</a:t>
            </a:r>
            <a:endParaRPr lang="it-IT"/>
          </a:p>
        </p:txBody>
      </p:sp>
      <p:sp>
        <p:nvSpPr>
          <p:cNvPr id="3" name="Segnaposto testo verticale 2"/>
          <p:cNvSpPr>
            <a:spLocks noGrp="1"/>
          </p:cNvSpPr>
          <p:nvPr>
            <p:ph type="body" orient="vert" idx="1"/>
          </p:nvPr>
        </p:nvSpPr>
        <p:spPr>
          <a:xfrm>
            <a:off x="1079976" y="1297476"/>
            <a:ext cx="14219687" cy="2764439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4" name="Segnaposto data 3"/>
          <p:cNvSpPr>
            <a:spLocks noGrp="1"/>
          </p:cNvSpPr>
          <p:nvPr>
            <p:ph type="dt" sz="half" idx="10"/>
          </p:nvPr>
        </p:nvSpPr>
        <p:spPr/>
        <p:txBody>
          <a:bodyPr/>
          <a:lstStyle/>
          <a:p>
            <a:pPr>
              <a:defRPr/>
            </a:pPr>
            <a:endParaRPr lang="tr-TR"/>
          </a:p>
        </p:txBody>
      </p:sp>
      <p:sp>
        <p:nvSpPr>
          <p:cNvPr id="5" name="Segnaposto piè di pagina 4"/>
          <p:cNvSpPr>
            <a:spLocks noGrp="1"/>
          </p:cNvSpPr>
          <p:nvPr>
            <p:ph type="ftr" sz="quarter" idx="11"/>
          </p:nvPr>
        </p:nvSpPr>
        <p:spPr/>
        <p:txBody>
          <a:bodyPr/>
          <a:lstStyle/>
          <a:p>
            <a:pPr>
              <a:defRPr/>
            </a:pPr>
            <a:endParaRPr lang="tr-TR"/>
          </a:p>
        </p:txBody>
      </p:sp>
      <p:sp>
        <p:nvSpPr>
          <p:cNvPr id="6" name="Segnaposto numero diapositiva 5"/>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277815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tr-TR"/>
              <a:t>Asıl başlık stilini düzenlemek için tıklayın</a:t>
            </a:r>
            <a:endParaRPr lang="it-IT"/>
          </a:p>
        </p:txBody>
      </p:sp>
      <p:sp>
        <p:nvSpPr>
          <p:cNvPr id="3" name="Segnaposto contenuto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4" name="Segnaposto data 3"/>
          <p:cNvSpPr>
            <a:spLocks noGrp="1"/>
          </p:cNvSpPr>
          <p:nvPr>
            <p:ph type="dt" sz="half" idx="10"/>
          </p:nvPr>
        </p:nvSpPr>
        <p:spPr/>
        <p:txBody>
          <a:bodyPr/>
          <a:lstStyle/>
          <a:p>
            <a:pPr>
              <a:defRPr/>
            </a:pPr>
            <a:endParaRPr lang="tr-TR"/>
          </a:p>
        </p:txBody>
      </p:sp>
      <p:sp>
        <p:nvSpPr>
          <p:cNvPr id="5" name="Segnaposto piè di pagina 4"/>
          <p:cNvSpPr>
            <a:spLocks noGrp="1"/>
          </p:cNvSpPr>
          <p:nvPr>
            <p:ph type="ftr" sz="quarter" idx="11"/>
          </p:nvPr>
        </p:nvSpPr>
        <p:spPr/>
        <p:txBody>
          <a:bodyPr/>
          <a:lstStyle/>
          <a:p>
            <a:pPr>
              <a:defRPr/>
            </a:pPr>
            <a:endParaRPr lang="tr-TR"/>
          </a:p>
        </p:txBody>
      </p:sp>
      <p:sp>
        <p:nvSpPr>
          <p:cNvPr id="6" name="Segnaposto numero diapositiva 5"/>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279423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706214" y="20819545"/>
            <a:ext cx="18359596" cy="6434859"/>
          </a:xfrm>
        </p:spPr>
        <p:txBody>
          <a:bodyPr anchor="t"/>
          <a:lstStyle>
            <a:lvl1pPr algn="l">
              <a:defRPr sz="9449" b="1" cap="all"/>
            </a:lvl1pPr>
          </a:lstStyle>
          <a:p>
            <a:r>
              <a:rPr lang="tr-TR"/>
              <a:t>Asıl başlık stilini düzenlemek için tıklayın</a:t>
            </a:r>
            <a:endParaRPr lang="it-IT"/>
          </a:p>
        </p:txBody>
      </p:sp>
      <p:sp>
        <p:nvSpPr>
          <p:cNvPr id="3" name="Segnaposto testo 2"/>
          <p:cNvSpPr>
            <a:spLocks noGrp="1"/>
          </p:cNvSpPr>
          <p:nvPr>
            <p:ph type="body" idx="1"/>
          </p:nvPr>
        </p:nvSpPr>
        <p:spPr>
          <a:xfrm>
            <a:off x="1706214" y="13732203"/>
            <a:ext cx="18359596" cy="7087342"/>
          </a:xfrm>
        </p:spPr>
        <p:txBody>
          <a:bodyPr anchor="b"/>
          <a:lstStyle>
            <a:lvl1pPr marL="0" indent="0">
              <a:buNone/>
              <a:defRPr sz="4724">
                <a:solidFill>
                  <a:schemeClr val="tx1">
                    <a:tint val="75000"/>
                  </a:schemeClr>
                </a:solidFill>
              </a:defRPr>
            </a:lvl1pPr>
            <a:lvl2pPr marL="1079998" indent="0">
              <a:buNone/>
              <a:defRPr sz="4252">
                <a:solidFill>
                  <a:schemeClr val="tx1">
                    <a:tint val="75000"/>
                  </a:schemeClr>
                </a:solidFill>
              </a:defRPr>
            </a:lvl2pPr>
            <a:lvl3pPr marL="2159996" indent="0">
              <a:buNone/>
              <a:defRPr sz="3780">
                <a:solidFill>
                  <a:schemeClr val="tx1">
                    <a:tint val="75000"/>
                  </a:schemeClr>
                </a:solidFill>
              </a:defRPr>
            </a:lvl3pPr>
            <a:lvl4pPr marL="3239994" indent="0">
              <a:buNone/>
              <a:defRPr sz="3307">
                <a:solidFill>
                  <a:schemeClr val="tx1">
                    <a:tint val="75000"/>
                  </a:schemeClr>
                </a:solidFill>
              </a:defRPr>
            </a:lvl4pPr>
            <a:lvl5pPr marL="4319991" indent="0">
              <a:buNone/>
              <a:defRPr sz="3307">
                <a:solidFill>
                  <a:schemeClr val="tx1">
                    <a:tint val="75000"/>
                  </a:schemeClr>
                </a:solidFill>
              </a:defRPr>
            </a:lvl5pPr>
            <a:lvl6pPr marL="5399989" indent="0">
              <a:buNone/>
              <a:defRPr sz="3307">
                <a:solidFill>
                  <a:schemeClr val="tx1">
                    <a:tint val="75000"/>
                  </a:schemeClr>
                </a:solidFill>
              </a:defRPr>
            </a:lvl6pPr>
            <a:lvl7pPr marL="6479987" indent="0">
              <a:buNone/>
              <a:defRPr sz="3307">
                <a:solidFill>
                  <a:schemeClr val="tx1">
                    <a:tint val="75000"/>
                  </a:schemeClr>
                </a:solidFill>
              </a:defRPr>
            </a:lvl7pPr>
            <a:lvl8pPr marL="7559985" indent="0">
              <a:buNone/>
              <a:defRPr sz="3307">
                <a:solidFill>
                  <a:schemeClr val="tx1">
                    <a:tint val="75000"/>
                  </a:schemeClr>
                </a:solidFill>
              </a:defRPr>
            </a:lvl8pPr>
            <a:lvl9pPr marL="8639983" indent="0">
              <a:buNone/>
              <a:defRPr sz="3307">
                <a:solidFill>
                  <a:schemeClr val="tx1">
                    <a:tint val="75000"/>
                  </a:schemeClr>
                </a:solidFill>
              </a:defRPr>
            </a:lvl9pPr>
          </a:lstStyle>
          <a:p>
            <a:pPr lvl="0"/>
            <a:r>
              <a:rPr lang="tr-TR"/>
              <a:t>Asıl metin stillerini düzenlemek için tıklayın</a:t>
            </a:r>
          </a:p>
        </p:txBody>
      </p:sp>
      <p:sp>
        <p:nvSpPr>
          <p:cNvPr id="4" name="Segnaposto data 3"/>
          <p:cNvSpPr>
            <a:spLocks noGrp="1"/>
          </p:cNvSpPr>
          <p:nvPr>
            <p:ph type="dt" sz="half" idx="10"/>
          </p:nvPr>
        </p:nvSpPr>
        <p:spPr/>
        <p:txBody>
          <a:bodyPr/>
          <a:lstStyle/>
          <a:p>
            <a:pPr>
              <a:defRPr/>
            </a:pPr>
            <a:endParaRPr lang="tr-TR"/>
          </a:p>
        </p:txBody>
      </p:sp>
      <p:sp>
        <p:nvSpPr>
          <p:cNvPr id="5" name="Segnaposto piè di pagina 4"/>
          <p:cNvSpPr>
            <a:spLocks noGrp="1"/>
          </p:cNvSpPr>
          <p:nvPr>
            <p:ph type="ftr" sz="quarter" idx="11"/>
          </p:nvPr>
        </p:nvSpPr>
        <p:spPr/>
        <p:txBody>
          <a:bodyPr/>
          <a:lstStyle/>
          <a:p>
            <a:pPr>
              <a:defRPr/>
            </a:pPr>
            <a:endParaRPr lang="tr-TR"/>
          </a:p>
        </p:txBody>
      </p:sp>
      <p:sp>
        <p:nvSpPr>
          <p:cNvPr id="6" name="Segnaposto numero diapositiva 5"/>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86212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tr-TR"/>
              <a:t>Asıl başlık stilini düzenlemek için tıklayın</a:t>
            </a:r>
            <a:endParaRPr lang="it-IT"/>
          </a:p>
        </p:txBody>
      </p:sp>
      <p:sp>
        <p:nvSpPr>
          <p:cNvPr id="3" name="Segnaposto contenuto 2"/>
          <p:cNvSpPr>
            <a:spLocks noGrp="1"/>
          </p:cNvSpPr>
          <p:nvPr>
            <p:ph sz="half" idx="1"/>
          </p:nvPr>
        </p:nvSpPr>
        <p:spPr>
          <a:xfrm>
            <a:off x="1079976" y="7559836"/>
            <a:ext cx="9539790" cy="21382032"/>
          </a:xfrm>
        </p:spPr>
        <p:txBody>
          <a:bodyPr/>
          <a:lstStyle>
            <a:lvl1pPr>
              <a:defRPr sz="6614"/>
            </a:lvl1pPr>
            <a:lvl2pPr>
              <a:defRPr sz="5669"/>
            </a:lvl2pPr>
            <a:lvl3pPr>
              <a:defRPr sz="4724"/>
            </a:lvl3pPr>
            <a:lvl4pPr>
              <a:defRPr sz="4252"/>
            </a:lvl4pPr>
            <a:lvl5pPr>
              <a:defRPr sz="4252"/>
            </a:lvl5pPr>
            <a:lvl6pPr>
              <a:defRPr sz="4252"/>
            </a:lvl6pPr>
            <a:lvl7pPr>
              <a:defRPr sz="4252"/>
            </a:lvl7pPr>
            <a:lvl8pPr>
              <a:defRPr sz="4252"/>
            </a:lvl8pPr>
            <a:lvl9pPr>
              <a:defRPr sz="4252"/>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4" name="Segnaposto contenuto 3"/>
          <p:cNvSpPr>
            <a:spLocks noGrp="1"/>
          </p:cNvSpPr>
          <p:nvPr>
            <p:ph sz="half" idx="2"/>
          </p:nvPr>
        </p:nvSpPr>
        <p:spPr>
          <a:xfrm>
            <a:off x="10979759" y="7559836"/>
            <a:ext cx="9539790" cy="21382032"/>
          </a:xfrm>
        </p:spPr>
        <p:txBody>
          <a:bodyPr/>
          <a:lstStyle>
            <a:lvl1pPr>
              <a:defRPr sz="6614"/>
            </a:lvl1pPr>
            <a:lvl2pPr>
              <a:defRPr sz="5669"/>
            </a:lvl2pPr>
            <a:lvl3pPr>
              <a:defRPr sz="4724"/>
            </a:lvl3pPr>
            <a:lvl4pPr>
              <a:defRPr sz="4252"/>
            </a:lvl4pPr>
            <a:lvl5pPr>
              <a:defRPr sz="4252"/>
            </a:lvl5pPr>
            <a:lvl6pPr>
              <a:defRPr sz="4252"/>
            </a:lvl6pPr>
            <a:lvl7pPr>
              <a:defRPr sz="4252"/>
            </a:lvl7pPr>
            <a:lvl8pPr>
              <a:defRPr sz="4252"/>
            </a:lvl8pPr>
            <a:lvl9pPr>
              <a:defRPr sz="4252"/>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5" name="Segnaposto data 4"/>
          <p:cNvSpPr>
            <a:spLocks noGrp="1"/>
          </p:cNvSpPr>
          <p:nvPr>
            <p:ph type="dt" sz="half" idx="10"/>
          </p:nvPr>
        </p:nvSpPr>
        <p:spPr/>
        <p:txBody>
          <a:bodyPr/>
          <a:lstStyle/>
          <a:p>
            <a:pPr>
              <a:defRPr/>
            </a:pPr>
            <a:endParaRPr lang="tr-TR"/>
          </a:p>
        </p:txBody>
      </p:sp>
      <p:sp>
        <p:nvSpPr>
          <p:cNvPr id="6" name="Segnaposto piè di pagina 5"/>
          <p:cNvSpPr>
            <a:spLocks noGrp="1"/>
          </p:cNvSpPr>
          <p:nvPr>
            <p:ph type="ftr" sz="quarter" idx="11"/>
          </p:nvPr>
        </p:nvSpPr>
        <p:spPr/>
        <p:txBody>
          <a:bodyPr/>
          <a:lstStyle/>
          <a:p>
            <a:pPr>
              <a:defRPr/>
            </a:pPr>
            <a:endParaRPr lang="tr-TR"/>
          </a:p>
        </p:txBody>
      </p:sp>
      <p:sp>
        <p:nvSpPr>
          <p:cNvPr id="7" name="Segnaposto numero diapositiva 6"/>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247616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tr-TR"/>
              <a:t>Asıl başlık stilini düzenlemek için tıklayın</a:t>
            </a:r>
            <a:endParaRPr lang="it-IT"/>
          </a:p>
        </p:txBody>
      </p:sp>
      <p:sp>
        <p:nvSpPr>
          <p:cNvPr id="3" name="Segnaposto testo 2"/>
          <p:cNvSpPr>
            <a:spLocks noGrp="1"/>
          </p:cNvSpPr>
          <p:nvPr>
            <p:ph type="body" idx="1"/>
          </p:nvPr>
        </p:nvSpPr>
        <p:spPr>
          <a:xfrm>
            <a:off x="1079976" y="7252343"/>
            <a:ext cx="9543541" cy="302243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tr-TR"/>
              <a:t>Asıl metin stillerini düzenlemek için tıklayın</a:t>
            </a:r>
          </a:p>
        </p:txBody>
      </p:sp>
      <p:sp>
        <p:nvSpPr>
          <p:cNvPr id="4" name="Segnaposto contenuto 3"/>
          <p:cNvSpPr>
            <a:spLocks noGrp="1"/>
          </p:cNvSpPr>
          <p:nvPr>
            <p:ph sz="half" idx="2"/>
          </p:nvPr>
        </p:nvSpPr>
        <p:spPr>
          <a:xfrm>
            <a:off x="1079976" y="10274774"/>
            <a:ext cx="9543541" cy="18667092"/>
          </a:xfrm>
        </p:spPr>
        <p:txBody>
          <a:bodyPr/>
          <a:lstStyle>
            <a:lvl1pPr>
              <a:defRPr sz="5669"/>
            </a:lvl1pPr>
            <a:lvl2pPr>
              <a:defRPr sz="4724"/>
            </a:lvl2pPr>
            <a:lvl3pPr>
              <a:defRPr sz="4252"/>
            </a:lvl3pPr>
            <a:lvl4pPr>
              <a:defRPr sz="3780"/>
            </a:lvl4pPr>
            <a:lvl5pPr>
              <a:defRPr sz="3780"/>
            </a:lvl5pPr>
            <a:lvl6pPr>
              <a:defRPr sz="3780"/>
            </a:lvl6pPr>
            <a:lvl7pPr>
              <a:defRPr sz="3780"/>
            </a:lvl7pPr>
            <a:lvl8pPr>
              <a:defRPr sz="3780"/>
            </a:lvl8pPr>
            <a:lvl9pPr>
              <a:defRPr sz="378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5" name="Segnaposto testo 4"/>
          <p:cNvSpPr>
            <a:spLocks noGrp="1"/>
          </p:cNvSpPr>
          <p:nvPr>
            <p:ph type="body" sz="quarter" idx="3"/>
          </p:nvPr>
        </p:nvSpPr>
        <p:spPr>
          <a:xfrm>
            <a:off x="10972260" y="7252343"/>
            <a:ext cx="9547290" cy="302243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tr-TR"/>
              <a:t>Asıl metin stillerini düzenlemek için tıklayın</a:t>
            </a:r>
          </a:p>
        </p:txBody>
      </p:sp>
      <p:sp>
        <p:nvSpPr>
          <p:cNvPr id="6" name="Segnaposto contenuto 5"/>
          <p:cNvSpPr>
            <a:spLocks noGrp="1"/>
          </p:cNvSpPr>
          <p:nvPr>
            <p:ph sz="quarter" idx="4"/>
          </p:nvPr>
        </p:nvSpPr>
        <p:spPr>
          <a:xfrm>
            <a:off x="10972260" y="10274774"/>
            <a:ext cx="9547290" cy="18667092"/>
          </a:xfrm>
        </p:spPr>
        <p:txBody>
          <a:bodyPr/>
          <a:lstStyle>
            <a:lvl1pPr>
              <a:defRPr sz="5669"/>
            </a:lvl1pPr>
            <a:lvl2pPr>
              <a:defRPr sz="4724"/>
            </a:lvl2pPr>
            <a:lvl3pPr>
              <a:defRPr sz="4252"/>
            </a:lvl3pPr>
            <a:lvl4pPr>
              <a:defRPr sz="3780"/>
            </a:lvl4pPr>
            <a:lvl5pPr>
              <a:defRPr sz="3780"/>
            </a:lvl5pPr>
            <a:lvl6pPr>
              <a:defRPr sz="3780"/>
            </a:lvl6pPr>
            <a:lvl7pPr>
              <a:defRPr sz="3780"/>
            </a:lvl7pPr>
            <a:lvl8pPr>
              <a:defRPr sz="3780"/>
            </a:lvl8pPr>
            <a:lvl9pPr>
              <a:defRPr sz="378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7" name="Segnaposto data 6"/>
          <p:cNvSpPr>
            <a:spLocks noGrp="1"/>
          </p:cNvSpPr>
          <p:nvPr>
            <p:ph type="dt" sz="half" idx="10"/>
          </p:nvPr>
        </p:nvSpPr>
        <p:spPr/>
        <p:txBody>
          <a:bodyPr/>
          <a:lstStyle/>
          <a:p>
            <a:pPr>
              <a:defRPr/>
            </a:pPr>
            <a:endParaRPr lang="tr-TR"/>
          </a:p>
        </p:txBody>
      </p:sp>
      <p:sp>
        <p:nvSpPr>
          <p:cNvPr id="8" name="Segnaposto piè di pagina 7"/>
          <p:cNvSpPr>
            <a:spLocks noGrp="1"/>
          </p:cNvSpPr>
          <p:nvPr>
            <p:ph type="ftr" sz="quarter" idx="11"/>
          </p:nvPr>
        </p:nvSpPr>
        <p:spPr/>
        <p:txBody>
          <a:bodyPr/>
          <a:lstStyle/>
          <a:p>
            <a:pPr>
              <a:defRPr/>
            </a:pPr>
            <a:endParaRPr lang="tr-TR"/>
          </a:p>
        </p:txBody>
      </p:sp>
      <p:sp>
        <p:nvSpPr>
          <p:cNvPr id="9" name="Segnaposto numero diapositiva 8"/>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37077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tr-TR"/>
              <a:t>Asıl başlık stilini düzenlemek için tıklayın</a:t>
            </a:r>
            <a:endParaRPr lang="it-IT"/>
          </a:p>
        </p:txBody>
      </p:sp>
      <p:sp>
        <p:nvSpPr>
          <p:cNvPr id="3" name="Segnaposto data 2"/>
          <p:cNvSpPr>
            <a:spLocks noGrp="1"/>
          </p:cNvSpPr>
          <p:nvPr>
            <p:ph type="dt" sz="half" idx="10"/>
          </p:nvPr>
        </p:nvSpPr>
        <p:spPr/>
        <p:txBody>
          <a:bodyPr/>
          <a:lstStyle/>
          <a:p>
            <a:pPr>
              <a:defRPr/>
            </a:pPr>
            <a:endParaRPr lang="tr-TR"/>
          </a:p>
        </p:txBody>
      </p:sp>
      <p:sp>
        <p:nvSpPr>
          <p:cNvPr id="4" name="Segnaposto piè di pagina 3"/>
          <p:cNvSpPr>
            <a:spLocks noGrp="1"/>
          </p:cNvSpPr>
          <p:nvPr>
            <p:ph type="ftr" sz="quarter" idx="11"/>
          </p:nvPr>
        </p:nvSpPr>
        <p:spPr/>
        <p:txBody>
          <a:bodyPr/>
          <a:lstStyle/>
          <a:p>
            <a:pPr>
              <a:defRPr/>
            </a:pPr>
            <a:endParaRPr lang="tr-TR"/>
          </a:p>
        </p:txBody>
      </p:sp>
      <p:sp>
        <p:nvSpPr>
          <p:cNvPr id="5" name="Segnaposto numero diapositiva 4"/>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259590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tr-TR"/>
          </a:p>
        </p:txBody>
      </p:sp>
      <p:sp>
        <p:nvSpPr>
          <p:cNvPr id="3" name="Segnaposto piè di pagina 2"/>
          <p:cNvSpPr>
            <a:spLocks noGrp="1"/>
          </p:cNvSpPr>
          <p:nvPr>
            <p:ph type="ftr" sz="quarter" idx="11"/>
          </p:nvPr>
        </p:nvSpPr>
        <p:spPr/>
        <p:txBody>
          <a:bodyPr/>
          <a:lstStyle/>
          <a:p>
            <a:pPr>
              <a:defRPr/>
            </a:pPr>
            <a:endParaRPr lang="tr-TR"/>
          </a:p>
        </p:txBody>
      </p:sp>
      <p:sp>
        <p:nvSpPr>
          <p:cNvPr id="4" name="Segnaposto numero diapositiva 3"/>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40434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79977" y="1289972"/>
            <a:ext cx="7106095" cy="5489879"/>
          </a:xfrm>
        </p:spPr>
        <p:txBody>
          <a:bodyPr anchor="b"/>
          <a:lstStyle>
            <a:lvl1pPr algn="l">
              <a:defRPr sz="4724" b="1"/>
            </a:lvl1pPr>
          </a:lstStyle>
          <a:p>
            <a:r>
              <a:rPr lang="tr-TR"/>
              <a:t>Asıl başlık stilini düzenlemek için tıklayın</a:t>
            </a:r>
            <a:endParaRPr lang="it-IT"/>
          </a:p>
        </p:txBody>
      </p:sp>
      <p:sp>
        <p:nvSpPr>
          <p:cNvPr id="3" name="Segnaposto contenuto 2"/>
          <p:cNvSpPr>
            <a:spLocks noGrp="1"/>
          </p:cNvSpPr>
          <p:nvPr>
            <p:ph idx="1"/>
          </p:nvPr>
        </p:nvSpPr>
        <p:spPr>
          <a:xfrm>
            <a:off x="8444815" y="1289974"/>
            <a:ext cx="12074734" cy="27651895"/>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it-IT"/>
          </a:p>
        </p:txBody>
      </p:sp>
      <p:sp>
        <p:nvSpPr>
          <p:cNvPr id="4" name="Segnaposto testo 3"/>
          <p:cNvSpPr>
            <a:spLocks noGrp="1"/>
          </p:cNvSpPr>
          <p:nvPr>
            <p:ph type="body" sz="half" idx="2"/>
          </p:nvPr>
        </p:nvSpPr>
        <p:spPr>
          <a:xfrm>
            <a:off x="1079977" y="6779854"/>
            <a:ext cx="7106095" cy="22162015"/>
          </a:xfrm>
        </p:spPr>
        <p:txBody>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tr-TR"/>
              <a:t>Asıl metin stillerini düzenlemek için tıklayın</a:t>
            </a:r>
          </a:p>
        </p:txBody>
      </p:sp>
      <p:sp>
        <p:nvSpPr>
          <p:cNvPr id="5" name="Segnaposto data 4"/>
          <p:cNvSpPr>
            <a:spLocks noGrp="1"/>
          </p:cNvSpPr>
          <p:nvPr>
            <p:ph type="dt" sz="half" idx="10"/>
          </p:nvPr>
        </p:nvSpPr>
        <p:spPr/>
        <p:txBody>
          <a:bodyPr/>
          <a:lstStyle/>
          <a:p>
            <a:pPr>
              <a:defRPr/>
            </a:pPr>
            <a:endParaRPr lang="tr-TR"/>
          </a:p>
        </p:txBody>
      </p:sp>
      <p:sp>
        <p:nvSpPr>
          <p:cNvPr id="6" name="Segnaposto piè di pagina 5"/>
          <p:cNvSpPr>
            <a:spLocks noGrp="1"/>
          </p:cNvSpPr>
          <p:nvPr>
            <p:ph type="ftr" sz="quarter" idx="11"/>
          </p:nvPr>
        </p:nvSpPr>
        <p:spPr/>
        <p:txBody>
          <a:bodyPr/>
          <a:lstStyle/>
          <a:p>
            <a:pPr>
              <a:defRPr/>
            </a:pPr>
            <a:endParaRPr lang="tr-TR"/>
          </a:p>
        </p:txBody>
      </p:sp>
      <p:sp>
        <p:nvSpPr>
          <p:cNvPr id="7" name="Segnaposto numero diapositiva 6"/>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139103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233658" y="22679501"/>
            <a:ext cx="12959715" cy="2677444"/>
          </a:xfrm>
        </p:spPr>
        <p:txBody>
          <a:bodyPr anchor="b"/>
          <a:lstStyle>
            <a:lvl1pPr algn="l">
              <a:defRPr sz="4724" b="1"/>
            </a:lvl1pPr>
          </a:lstStyle>
          <a:p>
            <a:r>
              <a:rPr lang="tr-TR"/>
              <a:t>Asıl başlık stilini düzenlemek için tıklayın</a:t>
            </a:r>
            <a:endParaRPr lang="it-IT"/>
          </a:p>
        </p:txBody>
      </p:sp>
      <p:sp>
        <p:nvSpPr>
          <p:cNvPr id="3" name="Segnaposto immagine 2"/>
          <p:cNvSpPr>
            <a:spLocks noGrp="1"/>
          </p:cNvSpPr>
          <p:nvPr>
            <p:ph type="pic" idx="1"/>
          </p:nvPr>
        </p:nvSpPr>
        <p:spPr>
          <a:xfrm>
            <a:off x="4233658" y="2894936"/>
            <a:ext cx="12959715" cy="19439573"/>
          </a:xfrm>
        </p:spPr>
        <p:txBody>
          <a:bodyPr/>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tr-TR"/>
              <a:t>Resim eklemek için simgeye tıklayın</a:t>
            </a:r>
            <a:endParaRPr lang="it-IT"/>
          </a:p>
        </p:txBody>
      </p:sp>
      <p:sp>
        <p:nvSpPr>
          <p:cNvPr id="4" name="Segnaposto testo 3"/>
          <p:cNvSpPr>
            <a:spLocks noGrp="1"/>
          </p:cNvSpPr>
          <p:nvPr>
            <p:ph type="body" sz="half" idx="2"/>
          </p:nvPr>
        </p:nvSpPr>
        <p:spPr>
          <a:xfrm>
            <a:off x="4233658" y="25356945"/>
            <a:ext cx="12959715" cy="3802414"/>
          </a:xfrm>
        </p:spPr>
        <p:txBody>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tr-TR"/>
              <a:t>Asıl metin stillerini düzenlemek için tıklayın</a:t>
            </a:r>
          </a:p>
        </p:txBody>
      </p:sp>
      <p:sp>
        <p:nvSpPr>
          <p:cNvPr id="5" name="Segnaposto data 4"/>
          <p:cNvSpPr>
            <a:spLocks noGrp="1"/>
          </p:cNvSpPr>
          <p:nvPr>
            <p:ph type="dt" sz="half" idx="10"/>
          </p:nvPr>
        </p:nvSpPr>
        <p:spPr/>
        <p:txBody>
          <a:bodyPr/>
          <a:lstStyle/>
          <a:p>
            <a:pPr>
              <a:defRPr/>
            </a:pPr>
            <a:endParaRPr lang="tr-TR"/>
          </a:p>
        </p:txBody>
      </p:sp>
      <p:sp>
        <p:nvSpPr>
          <p:cNvPr id="6" name="Segnaposto piè di pagina 5"/>
          <p:cNvSpPr>
            <a:spLocks noGrp="1"/>
          </p:cNvSpPr>
          <p:nvPr>
            <p:ph type="ftr" sz="quarter" idx="11"/>
          </p:nvPr>
        </p:nvSpPr>
        <p:spPr/>
        <p:txBody>
          <a:bodyPr/>
          <a:lstStyle/>
          <a:p>
            <a:pPr>
              <a:defRPr/>
            </a:pPr>
            <a:endParaRPr lang="tr-TR"/>
          </a:p>
        </p:txBody>
      </p:sp>
      <p:sp>
        <p:nvSpPr>
          <p:cNvPr id="7" name="Segnaposto numero diapositiva 6"/>
          <p:cNvSpPr>
            <a:spLocks noGrp="1"/>
          </p:cNvSpPr>
          <p:nvPr>
            <p:ph type="sldNum" sz="quarter" idx="12"/>
          </p:nvPr>
        </p:nvSpPr>
        <p:spPr/>
        <p:txBody>
          <a:body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36534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79976" y="1297474"/>
            <a:ext cx="19439573" cy="5399881"/>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1079976" y="7559836"/>
            <a:ext cx="19439573" cy="2138203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1079976" y="30029342"/>
            <a:ext cx="5039889" cy="1724962"/>
          </a:xfrm>
          <a:prstGeom prst="rect">
            <a:avLst/>
          </a:prstGeom>
        </p:spPr>
        <p:txBody>
          <a:bodyPr vert="horz" lIns="91440" tIns="45720" rIns="91440" bIns="45720" rtlCol="0" anchor="ctr"/>
          <a:lstStyle>
            <a:lvl1pPr algn="l">
              <a:defRPr sz="2835">
                <a:solidFill>
                  <a:schemeClr val="tx1">
                    <a:tint val="75000"/>
                  </a:schemeClr>
                </a:solidFill>
              </a:defRPr>
            </a:lvl1pPr>
          </a:lstStyle>
          <a:p>
            <a:pPr>
              <a:defRPr/>
            </a:pPr>
            <a:endParaRPr lang="tr-TR"/>
          </a:p>
        </p:txBody>
      </p:sp>
      <p:sp>
        <p:nvSpPr>
          <p:cNvPr id="5" name="Segnaposto piè di pagina 4"/>
          <p:cNvSpPr>
            <a:spLocks noGrp="1"/>
          </p:cNvSpPr>
          <p:nvPr>
            <p:ph type="ftr" sz="quarter" idx="3"/>
          </p:nvPr>
        </p:nvSpPr>
        <p:spPr>
          <a:xfrm>
            <a:off x="7379838" y="30029342"/>
            <a:ext cx="683985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pPr>
              <a:defRPr/>
            </a:pPr>
            <a:endParaRPr lang="tr-TR"/>
          </a:p>
        </p:txBody>
      </p:sp>
      <p:sp>
        <p:nvSpPr>
          <p:cNvPr id="6" name="Segnaposto numero diapositiva 5"/>
          <p:cNvSpPr>
            <a:spLocks noGrp="1"/>
          </p:cNvSpPr>
          <p:nvPr>
            <p:ph type="sldNum" sz="quarter" idx="4"/>
          </p:nvPr>
        </p:nvSpPr>
        <p:spPr>
          <a:xfrm>
            <a:off x="15479660" y="30029342"/>
            <a:ext cx="5039889" cy="1724962"/>
          </a:xfrm>
          <a:prstGeom prst="rect">
            <a:avLst/>
          </a:prstGeom>
        </p:spPr>
        <p:txBody>
          <a:bodyPr vert="horz" lIns="91440" tIns="45720" rIns="91440" bIns="45720" rtlCol="0" anchor="ctr"/>
          <a:lstStyle>
            <a:lvl1pPr algn="r">
              <a:defRPr sz="2835">
                <a:solidFill>
                  <a:schemeClr val="tx1">
                    <a:tint val="75000"/>
                  </a:schemeClr>
                </a:solidFill>
              </a:defRPr>
            </a:lvl1pPr>
          </a:lstStyle>
          <a:p>
            <a:pPr>
              <a:defRPr/>
            </a:pPr>
            <a:fld id="{53CC44B7-46B7-4F2B-ABA3-2C869D927D1F}" type="slidenum">
              <a:rPr lang="tr-TR" smtClean="0"/>
              <a:pPr>
                <a:defRPr/>
              </a:pPr>
              <a:t>‹#›</a:t>
            </a:fld>
            <a:endParaRPr lang="tr-TR"/>
          </a:p>
        </p:txBody>
      </p:sp>
    </p:spTree>
    <p:extLst>
      <p:ext uri="{BB962C8B-B14F-4D97-AF65-F5344CB8AC3E}">
        <p14:creationId xmlns:p14="http://schemas.microsoft.com/office/powerpoint/2010/main" val="1112061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2159996" rtl="0" eaLnBrk="1" latinLnBrk="0" hangingPunct="1">
        <a:spcBef>
          <a:spcPct val="0"/>
        </a:spcBef>
        <a:buNone/>
        <a:defRPr sz="10394" kern="1200">
          <a:solidFill>
            <a:schemeClr val="tx1"/>
          </a:solidFill>
          <a:latin typeface="+mj-lt"/>
          <a:ea typeface="+mj-ea"/>
          <a:cs typeface="+mj-cs"/>
        </a:defRPr>
      </a:lvl1pPr>
    </p:titleStyle>
    <p:bodyStyle>
      <a:lvl1pPr marL="809998" indent="-809998" algn="l" defTabSz="2159996" rtl="0" eaLnBrk="1" latinLnBrk="0" hangingPunct="1">
        <a:spcBef>
          <a:spcPct val="20000"/>
        </a:spcBef>
        <a:buFont typeface="Arial" pitchFamily="34" charset="0"/>
        <a:buChar char="•"/>
        <a:defRPr sz="7559" kern="1200">
          <a:solidFill>
            <a:schemeClr val="tx1"/>
          </a:solidFill>
          <a:latin typeface="+mn-lt"/>
          <a:ea typeface="+mn-ea"/>
          <a:cs typeface="+mn-cs"/>
        </a:defRPr>
      </a:lvl1pPr>
      <a:lvl2pPr marL="1754996" indent="-674999" algn="l" defTabSz="2159996" rtl="0" eaLnBrk="1" latinLnBrk="0" hangingPunct="1">
        <a:spcBef>
          <a:spcPct val="20000"/>
        </a:spcBef>
        <a:buFont typeface="Arial" pitchFamily="34" charset="0"/>
        <a:buChar char="–"/>
        <a:defRPr sz="6614" kern="1200">
          <a:solidFill>
            <a:schemeClr val="tx1"/>
          </a:solidFill>
          <a:latin typeface="+mn-lt"/>
          <a:ea typeface="+mn-ea"/>
          <a:cs typeface="+mn-cs"/>
        </a:defRPr>
      </a:lvl2pPr>
      <a:lvl3pPr marL="2699995" indent="-539999" algn="l" defTabSz="2159996" rtl="0" eaLnBrk="1" latinLnBrk="0" hangingPunct="1">
        <a:spcBef>
          <a:spcPct val="20000"/>
        </a:spcBef>
        <a:buFont typeface="Arial" pitchFamily="34" charset="0"/>
        <a:buChar char="•"/>
        <a:defRPr sz="5669" kern="1200">
          <a:solidFill>
            <a:schemeClr val="tx1"/>
          </a:solidFill>
          <a:latin typeface="+mn-lt"/>
          <a:ea typeface="+mn-ea"/>
          <a:cs typeface="+mn-cs"/>
        </a:defRPr>
      </a:lvl3pPr>
      <a:lvl4pPr marL="3779992" indent="-539999" algn="l" defTabSz="2159996" rtl="0" eaLnBrk="1" latinLnBrk="0" hangingPunct="1">
        <a:spcBef>
          <a:spcPct val="20000"/>
        </a:spcBef>
        <a:buFont typeface="Arial" pitchFamily="34" charset="0"/>
        <a:buChar char="–"/>
        <a:defRPr sz="4724" kern="1200">
          <a:solidFill>
            <a:schemeClr val="tx1"/>
          </a:solidFill>
          <a:latin typeface="+mn-lt"/>
          <a:ea typeface="+mn-ea"/>
          <a:cs typeface="+mn-cs"/>
        </a:defRPr>
      </a:lvl4pPr>
      <a:lvl5pPr marL="4859990" indent="-539999" algn="l" defTabSz="2159996" rtl="0" eaLnBrk="1" latinLnBrk="0" hangingPunct="1">
        <a:spcBef>
          <a:spcPct val="20000"/>
        </a:spcBef>
        <a:buFont typeface="Arial" pitchFamily="34" charset="0"/>
        <a:buChar char="»"/>
        <a:defRPr sz="4724" kern="1200">
          <a:solidFill>
            <a:schemeClr val="tx1"/>
          </a:solidFill>
          <a:latin typeface="+mn-lt"/>
          <a:ea typeface="+mn-ea"/>
          <a:cs typeface="+mn-cs"/>
        </a:defRPr>
      </a:lvl5pPr>
      <a:lvl6pPr marL="5939988" indent="-539999" algn="l" defTabSz="2159996" rtl="0" eaLnBrk="1" latinLnBrk="0" hangingPunct="1">
        <a:spcBef>
          <a:spcPct val="20000"/>
        </a:spcBef>
        <a:buFont typeface="Arial" pitchFamily="34" charset="0"/>
        <a:buChar char="•"/>
        <a:defRPr sz="4724" kern="1200">
          <a:solidFill>
            <a:schemeClr val="tx1"/>
          </a:solidFill>
          <a:latin typeface="+mn-lt"/>
          <a:ea typeface="+mn-ea"/>
          <a:cs typeface="+mn-cs"/>
        </a:defRPr>
      </a:lvl6pPr>
      <a:lvl7pPr marL="7019986" indent="-539999" algn="l" defTabSz="2159996" rtl="0" eaLnBrk="1" latinLnBrk="0" hangingPunct="1">
        <a:spcBef>
          <a:spcPct val="20000"/>
        </a:spcBef>
        <a:buFont typeface="Arial" pitchFamily="34" charset="0"/>
        <a:buChar char="•"/>
        <a:defRPr sz="4724" kern="1200">
          <a:solidFill>
            <a:schemeClr val="tx1"/>
          </a:solidFill>
          <a:latin typeface="+mn-lt"/>
          <a:ea typeface="+mn-ea"/>
          <a:cs typeface="+mn-cs"/>
        </a:defRPr>
      </a:lvl7pPr>
      <a:lvl8pPr marL="8099984" indent="-539999" algn="l" defTabSz="2159996" rtl="0" eaLnBrk="1" latinLnBrk="0" hangingPunct="1">
        <a:spcBef>
          <a:spcPct val="20000"/>
        </a:spcBef>
        <a:buFont typeface="Arial" pitchFamily="34" charset="0"/>
        <a:buChar char="•"/>
        <a:defRPr sz="4724" kern="1200">
          <a:solidFill>
            <a:schemeClr val="tx1"/>
          </a:solidFill>
          <a:latin typeface="+mn-lt"/>
          <a:ea typeface="+mn-ea"/>
          <a:cs typeface="+mn-cs"/>
        </a:defRPr>
      </a:lvl8pPr>
      <a:lvl9pPr marL="9179982" indent="-539999" algn="l" defTabSz="2159996" rtl="0" eaLnBrk="1" latinLnBrk="0" hangingPunct="1">
        <a:spcBef>
          <a:spcPct val="20000"/>
        </a:spcBef>
        <a:buFont typeface="Arial" pitchFamily="34" charset="0"/>
        <a:buChar char="•"/>
        <a:defRPr sz="4724" kern="1200">
          <a:solidFill>
            <a:schemeClr val="tx1"/>
          </a:solidFill>
          <a:latin typeface="+mn-lt"/>
          <a:ea typeface="+mn-ea"/>
          <a:cs typeface="+mn-cs"/>
        </a:defRPr>
      </a:lvl9pPr>
    </p:bodyStyle>
    <p:otherStyle>
      <a:defPPr>
        <a:defRPr lang="it-IT"/>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etbir.org.tr/" TargetMode="External"/><Relationship Id="rId13" Type="http://schemas.openxmlformats.org/officeDocument/2006/relationships/image" Target="../media/image5.png"/><Relationship Id="rId18" Type="http://schemas.openxmlformats.org/officeDocument/2006/relationships/image" Target="../media/image10.jpeg"/><Relationship Id="rId3" Type="http://schemas.openxmlformats.org/officeDocument/2006/relationships/hyperlink" Target="https://suifood.wordpress.com/" TargetMode="External"/><Relationship Id="rId7" Type="http://schemas.openxmlformats.org/officeDocument/2006/relationships/hyperlink" Target="https://www.fedacova.org/" TargetMode="External"/><Relationship Id="rId12" Type="http://schemas.openxmlformats.org/officeDocument/2006/relationships/hyperlink" Target="http://www.mhtc.ro/power-net-consulting-2/" TargetMode="External"/><Relationship Id="rId17" Type="http://schemas.openxmlformats.org/officeDocument/2006/relationships/image" Target="../media/image9.jpeg"/><Relationship Id="rId2" Type="http://schemas.openxmlformats.org/officeDocument/2006/relationships/image" Target="../media/image1.jpeg"/><Relationship Id="rId16" Type="http://schemas.openxmlformats.org/officeDocument/2006/relationships/image" Target="../media/image8.jpeg"/><Relationship Id="rId20"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www.itee.radom.pl/" TargetMode="External"/><Relationship Id="rId5" Type="http://schemas.openxmlformats.org/officeDocument/2006/relationships/image" Target="../media/image3.jpeg"/><Relationship Id="rId15" Type="http://schemas.openxmlformats.org/officeDocument/2006/relationships/image" Target="../media/image7.png"/><Relationship Id="rId10" Type="http://schemas.openxmlformats.org/officeDocument/2006/relationships/hyperlink" Target="http://www.vkhk.ee/" TargetMode="External"/><Relationship Id="rId19" Type="http://schemas.openxmlformats.org/officeDocument/2006/relationships/image" Target="../media/image11.jpeg"/><Relationship Id="rId4" Type="http://schemas.openxmlformats.org/officeDocument/2006/relationships/image" Target="../media/image2.jpeg"/><Relationship Id="rId9" Type="http://schemas.openxmlformats.org/officeDocument/2006/relationships/hyperlink" Target="http://www.fygconsultores.com/"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TextBox 5"/>
          <p:cNvSpPr txBox="1">
            <a:spLocks noChangeArrowheads="1"/>
          </p:cNvSpPr>
          <p:nvPr/>
        </p:nvSpPr>
        <p:spPr bwMode="auto">
          <a:xfrm>
            <a:off x="539029" y="2109041"/>
            <a:ext cx="20540041" cy="2939266"/>
          </a:xfrm>
          <a:prstGeom prst="rect">
            <a:avLst/>
          </a:prstGeom>
          <a:noFill/>
          <a:ln w="9525">
            <a:noFill/>
            <a:miter lim="800000"/>
            <a:headEnd/>
            <a:tailEnd/>
          </a:ln>
        </p:spPr>
        <p:txBody>
          <a:bodyPr wrap="square" lIns="78363" rIns="78363">
            <a:spAutoFit/>
          </a:bodyPr>
          <a:lstStyle/>
          <a:p>
            <a:pPr algn="ctr">
              <a:lnSpc>
                <a:spcPct val="150000"/>
              </a:lnSpc>
            </a:pPr>
            <a:r>
              <a:rPr lang="tr-TR" sz="5400" b="1" dirty="0"/>
              <a:t>SUI-FOOD PROJESİ</a:t>
            </a:r>
          </a:p>
          <a:p>
            <a:pPr algn="ctr"/>
            <a:r>
              <a:rPr lang="tr-TR" sz="4000" b="1" dirty="0"/>
              <a:t>Tarımsal Gıda Endüstrisinde Yeni Girişimcilerin </a:t>
            </a:r>
            <a:r>
              <a:rPr lang="tr-TR" sz="4000" b="1" dirty="0" err="1"/>
              <a:t>Uluslararasılaşması</a:t>
            </a:r>
            <a:endParaRPr lang="tr-TR" sz="4000" dirty="0"/>
          </a:p>
          <a:p>
            <a:pPr algn="ctr"/>
            <a:r>
              <a:rPr lang="tr-TR" sz="3200" b="1" dirty="0"/>
              <a:t>Elif YÜCEL</a:t>
            </a:r>
            <a:r>
              <a:rPr lang="tr-TR" sz="3200" b="1" baseline="30000" dirty="0"/>
              <a:t>1*</a:t>
            </a:r>
            <a:r>
              <a:rPr lang="tr-TR" sz="3200" b="1" dirty="0"/>
              <a:t>, Özge GÜLER</a:t>
            </a:r>
            <a:r>
              <a:rPr lang="tr-TR" sz="3200" b="1" baseline="30000" dirty="0"/>
              <a:t>1</a:t>
            </a:r>
            <a:endParaRPr lang="tr-TR" sz="3200" dirty="0"/>
          </a:p>
          <a:p>
            <a:pPr algn="ctr"/>
            <a:r>
              <a:rPr lang="tr-TR" sz="3200" b="1" baseline="30000" dirty="0"/>
              <a:t>1</a:t>
            </a:r>
            <a:r>
              <a:rPr lang="tr-TR" sz="3200" b="1" dirty="0"/>
              <a:t>Türkiye Süt, Et, Gıda Sanayicileri ve Üreticileri Birliği Derneği (SETBİR), Ankara</a:t>
            </a:r>
            <a:endParaRPr lang="tr-TR" sz="3200" dirty="0"/>
          </a:p>
        </p:txBody>
      </p:sp>
      <p:sp>
        <p:nvSpPr>
          <p:cNvPr id="2073" name="TextBox 13"/>
          <p:cNvSpPr txBox="1">
            <a:spLocks noChangeArrowheads="1"/>
          </p:cNvSpPr>
          <p:nvPr/>
        </p:nvSpPr>
        <p:spPr bwMode="auto">
          <a:xfrm>
            <a:off x="321166" y="31142687"/>
            <a:ext cx="11102356" cy="1367297"/>
          </a:xfrm>
          <a:prstGeom prst="rect">
            <a:avLst/>
          </a:prstGeom>
          <a:noFill/>
          <a:ln w="9525">
            <a:noFill/>
            <a:miter lim="800000"/>
            <a:headEnd/>
            <a:tailEnd/>
          </a:ln>
        </p:spPr>
        <p:txBody>
          <a:bodyPr wrap="square">
            <a:spAutoFit/>
          </a:bodyPr>
          <a:lstStyle/>
          <a:p>
            <a:pPr algn="just" defTabSz="1406744"/>
            <a:r>
              <a:rPr lang="tr-TR" sz="2400" b="1" dirty="0">
                <a:cs typeface="Tahoma" pitchFamily="34" charset="0"/>
              </a:rPr>
              <a:t>REFERANS</a:t>
            </a:r>
            <a:endParaRPr lang="en-US" sz="2400" b="1" dirty="0">
              <a:cs typeface="Tahoma" pitchFamily="34" charset="0"/>
            </a:endParaRPr>
          </a:p>
          <a:p>
            <a:r>
              <a:rPr lang="tr-TR" sz="2000" dirty="0"/>
              <a:t>Bu proje </a:t>
            </a:r>
            <a:r>
              <a:rPr lang="tr-TR" sz="2000" dirty="0" err="1"/>
              <a:t>Erasmus</a:t>
            </a:r>
            <a:r>
              <a:rPr lang="tr-TR" sz="2000" dirty="0"/>
              <a:t>+ Programı kapsamında, 2018-1-ES01-KA202-050874 sayılı sözleşme altında, Avrupa Komisyonu tarafından desteklenmektedir.</a:t>
            </a:r>
          </a:p>
          <a:p>
            <a:pPr algn="just" defTabSz="1406744"/>
            <a:endParaRPr lang="en-US" sz="1885" dirty="0">
              <a:cs typeface="Tahoma" pitchFamily="34" charset="0"/>
            </a:endParaRPr>
          </a:p>
        </p:txBody>
      </p:sp>
      <p:pic>
        <p:nvPicPr>
          <p:cNvPr id="2" name="Picture 113" descr="C:\Users\Feyza\Desktop\Önemli\setbir logo 01.jpg"/>
          <p:cNvPicPr>
            <a:picLocks noChangeAspect="1" noChangeArrowheads="1"/>
          </p:cNvPicPr>
          <p:nvPr/>
        </p:nvPicPr>
        <p:blipFill>
          <a:blip r:embed="rId2"/>
          <a:srcRect/>
          <a:stretch>
            <a:fillRect/>
          </a:stretch>
        </p:blipFill>
        <p:spPr bwMode="auto">
          <a:xfrm>
            <a:off x="14095265" y="214478"/>
            <a:ext cx="2238408" cy="2198704"/>
          </a:xfrm>
          <a:prstGeom prst="rect">
            <a:avLst/>
          </a:prstGeom>
          <a:noFill/>
        </p:spPr>
      </p:pic>
      <p:sp>
        <p:nvSpPr>
          <p:cNvPr id="41" name="40 Metin kutusu"/>
          <p:cNvSpPr txBox="1"/>
          <p:nvPr/>
        </p:nvSpPr>
        <p:spPr>
          <a:xfrm>
            <a:off x="378316" y="4919771"/>
            <a:ext cx="20842892" cy="5509200"/>
          </a:xfrm>
          <a:prstGeom prst="rect">
            <a:avLst/>
          </a:prstGeom>
          <a:noFill/>
        </p:spPr>
        <p:txBody>
          <a:bodyPr wrap="square" rtlCol="0">
            <a:spAutoFit/>
          </a:bodyPr>
          <a:lstStyle/>
          <a:p>
            <a:pPr algn="just">
              <a:spcBef>
                <a:spcPts val="600"/>
              </a:spcBef>
            </a:pPr>
            <a:r>
              <a:rPr lang="tr-TR" sz="4000" b="1" dirty="0">
                <a:ea typeface="Tahoma" pitchFamily="34" charset="0"/>
                <a:cs typeface="Tahoma" pitchFamily="34" charset="0"/>
              </a:rPr>
              <a:t>ÖZET</a:t>
            </a:r>
          </a:p>
          <a:p>
            <a:pPr algn="just">
              <a:spcBef>
                <a:spcPts val="600"/>
              </a:spcBef>
            </a:pPr>
            <a:r>
              <a:rPr lang="tr-TR" sz="2800" dirty="0"/>
              <a:t>Yiyecek ve içecek endüstrisi, iş ve katma değer bakımından AB'nin en büyük imalat sektörüdür. Aynı zamanda AB üyesi olmayan ülkelerle olan ticareti açısından da önemlidir. Yurt içi talep durgun ve hatta azalırken, tarımsal gıda ürünlerine olan dünya talebi artmaktadır. Dolayısıyla, ekonominin </a:t>
            </a:r>
            <a:r>
              <a:rPr lang="tr-TR" sz="2800" dirty="0" err="1"/>
              <a:t>uluslararasılaşmasını</a:t>
            </a:r>
            <a:r>
              <a:rPr lang="tr-TR" sz="2800" dirty="0"/>
              <a:t> artırmak, toparlanmanın yolu olabilir. Ancak, dış pazarlarda rekabet etmek, şirketlerin büyümesini sağlamasının yanı sıra, firmaları yenilikçiliğe ve rekabeti artırmaya zorlamaktadır. </a:t>
            </a:r>
          </a:p>
          <a:p>
            <a:pPr algn="just">
              <a:spcBef>
                <a:spcPts val="600"/>
              </a:spcBef>
            </a:pPr>
            <a:r>
              <a:rPr lang="tr-TR" sz="2800" dirty="0"/>
              <a:t>SUI-FOOD projesinin amacı, bu hedefin pratik ihtiyaçlarını çözmek için bir rehber olarak hizmet edecek yeni girişimcilerin </a:t>
            </a:r>
            <a:r>
              <a:rPr lang="tr-TR" sz="2800" dirty="0" err="1"/>
              <a:t>uluslararasılaşması</a:t>
            </a:r>
            <a:r>
              <a:rPr lang="tr-TR" sz="2800" dirty="0"/>
              <a:t> için yenilikçi bir eğitim kursu ile yeni bir nitelik standardı ve pratik mesleki bir eğitim geliştirmek ve sunmaktır. Proje bu nedenle, tarıma dayalı gıdadaki yeni girişimciler ve KOBİ’lerin </a:t>
            </a:r>
            <a:r>
              <a:rPr lang="tr-TR" sz="2800" dirty="0" err="1"/>
              <a:t>uluslararasılaşması</a:t>
            </a:r>
            <a:r>
              <a:rPr lang="tr-TR" sz="2800" dirty="0"/>
              <a:t> alanında eğitim ve öğretim ihtiyacına cevap verecektir. </a:t>
            </a:r>
          </a:p>
          <a:p>
            <a:pPr algn="just">
              <a:spcBef>
                <a:spcPts val="600"/>
              </a:spcBef>
            </a:pPr>
            <a:r>
              <a:rPr lang="tr-TR" sz="2800" dirty="0"/>
              <a:t>Söz konusu amaçlara ulaşmak için SUI-FOOD partnerleri dijital alana gömülü açık ve yenilikçi eğitim metotları kullanacaklardır. </a:t>
            </a:r>
          </a:p>
          <a:p>
            <a:pPr algn="just">
              <a:spcBef>
                <a:spcPts val="600"/>
              </a:spcBef>
            </a:pPr>
            <a:r>
              <a:rPr lang="tr-TR" sz="2800" dirty="0"/>
              <a:t>SUI-FOOD projesi 1 Ekim 2018 tarihinde başlamış olup, 2 yıl sürecektir. Proje, 5 farklı ülkeden 6 ortak ile yürütülmektedir. </a:t>
            </a:r>
          </a:p>
          <a:p>
            <a:pPr algn="just"/>
            <a:endParaRPr lang="tr-TR" sz="4000" b="1" dirty="0">
              <a:ea typeface="Tahoma" pitchFamily="34" charset="0"/>
              <a:cs typeface="Tahoma" pitchFamily="34" charset="0"/>
            </a:endParaRPr>
          </a:p>
        </p:txBody>
      </p:sp>
      <p:sp>
        <p:nvSpPr>
          <p:cNvPr id="54" name="53 Dikdörtgen"/>
          <p:cNvSpPr/>
          <p:nvPr/>
        </p:nvSpPr>
        <p:spPr>
          <a:xfrm>
            <a:off x="342005" y="30336288"/>
            <a:ext cx="11189380" cy="769441"/>
          </a:xfrm>
          <a:prstGeom prst="rect">
            <a:avLst/>
          </a:prstGeom>
        </p:spPr>
        <p:txBody>
          <a:bodyPr wrap="square">
            <a:spAutoFit/>
          </a:bodyPr>
          <a:lstStyle/>
          <a:p>
            <a:pPr algn="just"/>
            <a:r>
              <a:rPr lang="tr-TR" sz="2400" b="1" dirty="0">
                <a:ea typeface="Tahoma" pitchFamily="34" charset="0"/>
                <a:cs typeface="Tahoma" pitchFamily="34" charset="0"/>
              </a:rPr>
              <a:t>İLETİŞİM </a:t>
            </a:r>
          </a:p>
          <a:p>
            <a:r>
              <a:rPr lang="tr-TR" sz="2000" dirty="0"/>
              <a:t>Proje hakkında daha detaylı bilgiye </a:t>
            </a:r>
            <a:r>
              <a:rPr lang="tr-TR" sz="2000" u="sng" dirty="0">
                <a:hlinkClick r:id="rId3"/>
              </a:rPr>
              <a:t>https://suifood.wordpress.com/</a:t>
            </a:r>
            <a:r>
              <a:rPr lang="tr-TR" sz="2000" dirty="0"/>
              <a:t> adresinden ulaşılabilmektedir. </a:t>
            </a:r>
          </a:p>
        </p:txBody>
      </p:sp>
      <p:sp>
        <p:nvSpPr>
          <p:cNvPr id="47" name="40 Metin kutusu">
            <a:extLst>
              <a:ext uri="{FF2B5EF4-FFF2-40B4-BE49-F238E27FC236}">
                <a16:creationId xmlns:a16="http://schemas.microsoft.com/office/drawing/2014/main" id="{CE47CCEE-0626-48C8-8F2C-6FDABA91D84F}"/>
              </a:ext>
            </a:extLst>
          </p:cNvPr>
          <p:cNvSpPr txBox="1"/>
          <p:nvPr/>
        </p:nvSpPr>
        <p:spPr>
          <a:xfrm>
            <a:off x="11586225" y="13560879"/>
            <a:ext cx="9634983" cy="7248138"/>
          </a:xfrm>
          <a:prstGeom prst="rect">
            <a:avLst/>
          </a:prstGeom>
          <a:noFill/>
        </p:spPr>
        <p:txBody>
          <a:bodyPr wrap="square" rtlCol="0">
            <a:spAutoFit/>
          </a:bodyPr>
          <a:lstStyle/>
          <a:p>
            <a:pPr algn="just">
              <a:spcBef>
                <a:spcPts val="600"/>
              </a:spcBef>
            </a:pPr>
            <a:r>
              <a:rPr lang="tr-TR" sz="4000" b="1" dirty="0">
                <a:ea typeface="Tahoma" pitchFamily="34" charset="0"/>
                <a:cs typeface="Tahoma" pitchFamily="34" charset="0"/>
              </a:rPr>
              <a:t>HEDEFLER</a:t>
            </a:r>
          </a:p>
          <a:p>
            <a:pPr algn="just">
              <a:spcBef>
                <a:spcPts val="600"/>
              </a:spcBef>
            </a:pPr>
            <a:r>
              <a:rPr lang="tr-TR" sz="2800" dirty="0"/>
              <a:t>Hedeflenen profil, yeni başlayanlar ve gıda ürünlerinin ticarileştirilmesi için çabalayan KOBİ girişimcileri olacaktır. Hedeflenen profil, geleneksel olarak bölgesel veya ulusal pazarlara odaklanan ve mevcut kriz / pazar doygunluğunun bir sonucu olarak ufkunu uluslararası bir düzeye çıkarması gereken KOBİ'ler veya büyümekte olan KOBİ'lerdir. Yatırım kapasiteleri düşüktür ve iç pazarda ve Avrupa dışında dış pazarlara daha yakın olabilmeleri için etkili bir değerlendirmeye ihtiyaçları vardır. Piyasa talepleri, ithalatçılar, rakipleri, ihracat düzenlemeleri vb. hakkında daha iyi bilgi ve eğitime ihtiyaçları vardır. İkinci hedef olarak SUI-FOOD, tarımsal gıda sektöründe yeni iş fırsatları arayan işsizlere ve Mesleki Eğitim ve Öğretim (MEÖ) öğrencilerine hitap edecektir. Bu proje sonucunun en iyi göstergesi, nihai eğitim aldıktan sonra </a:t>
            </a:r>
            <a:r>
              <a:rPr lang="tr-TR" sz="2800" dirty="0" err="1"/>
              <a:t>uluslararasılaşma</a:t>
            </a:r>
            <a:r>
              <a:rPr lang="tr-TR" sz="2800" dirty="0"/>
              <a:t> açısından daha iyi sonuçlara ulaşan yeni başlayanlar ve KOBİ’lerin sayısı olacaktır. </a:t>
            </a:r>
            <a:endParaRPr lang="en-US" sz="2800" b="1" dirty="0">
              <a:ea typeface="Tahoma" pitchFamily="34" charset="0"/>
              <a:cs typeface="Tahoma" pitchFamily="34" charset="0"/>
            </a:endParaRPr>
          </a:p>
        </p:txBody>
      </p:sp>
      <p:sp>
        <p:nvSpPr>
          <p:cNvPr id="26" name="Metin kutusu 25">
            <a:extLst>
              <a:ext uri="{FF2B5EF4-FFF2-40B4-BE49-F238E27FC236}">
                <a16:creationId xmlns:a16="http://schemas.microsoft.com/office/drawing/2014/main" id="{BA4558D7-D863-46FB-8B9E-D0843DDA39F7}"/>
              </a:ext>
            </a:extLst>
          </p:cNvPr>
          <p:cNvSpPr txBox="1"/>
          <p:nvPr/>
        </p:nvSpPr>
        <p:spPr>
          <a:xfrm>
            <a:off x="314149" y="16683482"/>
            <a:ext cx="11272076" cy="11387733"/>
          </a:xfrm>
          <a:prstGeom prst="rect">
            <a:avLst/>
          </a:prstGeom>
          <a:noFill/>
        </p:spPr>
        <p:txBody>
          <a:bodyPr wrap="square" rtlCol="0">
            <a:spAutoFit/>
          </a:bodyPr>
          <a:lstStyle/>
          <a:p>
            <a:pPr algn="just"/>
            <a:r>
              <a:rPr lang="tr-TR" sz="4000" b="1" dirty="0"/>
              <a:t>GELECEK DÖNEM AKTİVİTELERİ</a:t>
            </a:r>
          </a:p>
          <a:p>
            <a:pPr algn="just">
              <a:spcBef>
                <a:spcPts val="600"/>
              </a:spcBef>
            </a:pPr>
            <a:r>
              <a:rPr lang="tr-TR" sz="2800" dirty="0"/>
              <a:t>SUI-FOOD fikrinin ortaya çıkmasının temel nedeni, belli bir sektörden yeni başlayanlar ve girişimciler için eğitimde yeni bir adım olma niyetidir. Hedef grupların faaliyetlerini daha iyi hale getirme konusundaki zorluklarına cevap veren bir eğitim teklifi geliştirmek için tarımsal gıda sektörü </a:t>
            </a:r>
            <a:r>
              <a:rPr lang="tr-TR" sz="2800" dirty="0" err="1"/>
              <a:t>uluslararasılaşma</a:t>
            </a:r>
            <a:r>
              <a:rPr lang="tr-TR" sz="2800" dirty="0"/>
              <a:t> yetkinliklerinde özel bir ihtiyaca cevap verecek ve bunu da bir e-öğrenme platformuyla sağlayacaktır. Bu platform sayesinde SUI-FOOD ortakların, hedef grupların dahil edilmesi ile etkileşimi ve katılımına daha fazla devam edecektir.</a:t>
            </a:r>
          </a:p>
          <a:p>
            <a:pPr algn="just">
              <a:spcBef>
                <a:spcPts val="600"/>
              </a:spcBef>
            </a:pPr>
            <a:r>
              <a:rPr lang="tr-TR" sz="2800" dirty="0"/>
              <a:t>Proje yeni başlayanları ve girişimcileri, iş arayanları ve tarımsal gıda MEÖ öğrencilerini, destekleyici paydaşlarla bir araya getirerek bir ilgi topluluğunu oluşturacak, iyi uygulama örneklerini, ilgili ihracat etkinliklerini, fuarları ve uluslararası ürün </a:t>
            </a:r>
            <a:r>
              <a:rPr lang="tr-TR" sz="2800" dirty="0" err="1"/>
              <a:t>lansmanı</a:t>
            </a:r>
            <a:r>
              <a:rPr lang="tr-TR" sz="2800" dirty="0"/>
              <a:t> için ipuçlarını paylaşacaktır. </a:t>
            </a:r>
          </a:p>
          <a:p>
            <a:pPr algn="just">
              <a:spcBef>
                <a:spcPts val="600"/>
              </a:spcBef>
            </a:pPr>
            <a:r>
              <a:rPr lang="tr-TR" sz="2800" dirty="0"/>
              <a:t>Özetle SUI-FOOD aşağıdaki yeni özellikleri sağlayacaktır:</a:t>
            </a:r>
          </a:p>
          <a:p>
            <a:pPr marL="457200" lvl="0" indent="-457200" algn="just">
              <a:spcBef>
                <a:spcPts val="600"/>
              </a:spcBef>
              <a:buFont typeface="Arial" panose="020B0604020202020204" pitchFamily="34" charset="0"/>
              <a:buChar char="•"/>
            </a:pPr>
            <a:r>
              <a:rPr lang="tr-TR" sz="2800" dirty="0"/>
              <a:t>2 sektör temsilcisi, 2 kamu MEÖ temsilcisi ve 2 eğitim alanı uzmanı içeren kamu / özel ortaklık.</a:t>
            </a:r>
          </a:p>
          <a:p>
            <a:pPr marL="457200" lvl="0" indent="-457200" algn="just">
              <a:spcBef>
                <a:spcPts val="600"/>
              </a:spcBef>
              <a:buFont typeface="Arial" panose="020B0604020202020204" pitchFamily="34" charset="0"/>
              <a:buChar char="•"/>
            </a:pPr>
            <a:r>
              <a:rPr lang="tr-TR" sz="2800" dirty="0"/>
              <a:t>Tarımsal gıda için belirli bir </a:t>
            </a:r>
            <a:r>
              <a:rPr lang="tr-TR" sz="2800" dirty="0" err="1"/>
              <a:t>sektörel</a:t>
            </a:r>
            <a:r>
              <a:rPr lang="tr-TR" sz="2800" dirty="0"/>
              <a:t> </a:t>
            </a:r>
            <a:r>
              <a:rPr lang="tr-TR" sz="2800" dirty="0" err="1"/>
              <a:t>uluslararasılaştırma</a:t>
            </a:r>
            <a:r>
              <a:rPr lang="tr-TR" sz="2800" dirty="0"/>
              <a:t> kursu, dolayısıyla bu sektöre uyarlanmış içerik.</a:t>
            </a:r>
          </a:p>
          <a:p>
            <a:pPr marL="457200" lvl="0" indent="-457200" algn="just">
              <a:spcBef>
                <a:spcPts val="600"/>
              </a:spcBef>
              <a:buFont typeface="Arial" panose="020B0604020202020204" pitchFamily="34" charset="0"/>
              <a:buChar char="•"/>
            </a:pPr>
            <a:r>
              <a:rPr lang="tr-TR" sz="2800" dirty="0"/>
              <a:t>ECVET standartlarına uygun bir yeterlilik standardı oluşturulması</a:t>
            </a:r>
          </a:p>
          <a:p>
            <a:pPr marL="457200" lvl="0" indent="-457200" algn="just">
              <a:spcBef>
                <a:spcPts val="600"/>
              </a:spcBef>
              <a:buFont typeface="Arial" panose="020B0604020202020204" pitchFamily="34" charset="0"/>
              <a:buChar char="•"/>
            </a:pPr>
            <a:r>
              <a:rPr lang="tr-TR" sz="2800" dirty="0"/>
              <a:t>Özel ihtiyaçlara, işsizlere ve gençlere yönelik hedeflerin dahil edilmesi</a:t>
            </a:r>
          </a:p>
          <a:p>
            <a:pPr marL="457200" lvl="0" indent="-457200" algn="just">
              <a:spcBef>
                <a:spcPts val="600"/>
              </a:spcBef>
              <a:buFont typeface="Arial" panose="020B0604020202020204" pitchFamily="34" charset="0"/>
              <a:buChar char="•"/>
            </a:pPr>
            <a:r>
              <a:rPr lang="tr-TR" sz="2800" dirty="0"/>
              <a:t>Resmi mesleki eğitim yolu ile bağlantı</a:t>
            </a:r>
          </a:p>
          <a:p>
            <a:pPr marL="457200" lvl="0" indent="-457200" algn="just">
              <a:spcBef>
                <a:spcPts val="600"/>
              </a:spcBef>
              <a:buFont typeface="Arial" panose="020B0604020202020204" pitchFamily="34" charset="0"/>
              <a:buChar char="•"/>
            </a:pPr>
            <a:r>
              <a:rPr lang="tr-TR" sz="2800" dirty="0"/>
              <a:t>EUROPASS sertifikasını uzun süreli tanıma için kullanma ve </a:t>
            </a:r>
            <a:r>
              <a:rPr lang="tr-TR" sz="2800" dirty="0" err="1"/>
              <a:t>devredilebilirliğini</a:t>
            </a:r>
            <a:r>
              <a:rPr lang="tr-TR" sz="2800" dirty="0"/>
              <a:t> kolaylaştırma</a:t>
            </a:r>
          </a:p>
          <a:p>
            <a:pPr marL="457200" lvl="0" indent="-457200" algn="just">
              <a:spcBef>
                <a:spcPts val="600"/>
              </a:spcBef>
              <a:buFont typeface="Arial" panose="020B0604020202020204" pitchFamily="34" charset="0"/>
              <a:buChar char="•"/>
            </a:pPr>
            <a:r>
              <a:rPr lang="tr-TR" sz="2800" dirty="0"/>
              <a:t>Sosyal modüller ve katılımcı unsurlar</a:t>
            </a:r>
          </a:p>
        </p:txBody>
      </p:sp>
      <p:pic>
        <p:nvPicPr>
          <p:cNvPr id="48" name="Resim 47" descr="C:\Users\SETBIR\AppData\Local\Temp\Rar$DI31.069\EU flag-Erasmus+_vect_POS.jpg">
            <a:extLst>
              <a:ext uri="{FF2B5EF4-FFF2-40B4-BE49-F238E27FC236}">
                <a16:creationId xmlns:a16="http://schemas.microsoft.com/office/drawing/2014/main" id="{E06D1534-C096-4F12-8B95-15DB46FD052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520" y="725549"/>
            <a:ext cx="3403260" cy="1468078"/>
          </a:xfrm>
          <a:prstGeom prst="rect">
            <a:avLst/>
          </a:prstGeom>
          <a:noFill/>
          <a:ln>
            <a:noFill/>
          </a:ln>
        </p:spPr>
      </p:pic>
      <p:pic>
        <p:nvPicPr>
          <p:cNvPr id="50" name="Resim 49" descr="C:\Users\setbir\Desktop\ab_bakanligi_yazili.jpg">
            <a:extLst>
              <a:ext uri="{FF2B5EF4-FFF2-40B4-BE49-F238E27FC236}">
                <a16:creationId xmlns:a16="http://schemas.microsoft.com/office/drawing/2014/main" id="{90D6D2A4-1078-4EA7-991A-9C1D178AC42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929" y="725548"/>
            <a:ext cx="2089608" cy="1468079"/>
          </a:xfrm>
          <a:prstGeom prst="rect">
            <a:avLst/>
          </a:prstGeom>
          <a:noFill/>
          <a:ln>
            <a:noFill/>
          </a:ln>
        </p:spPr>
      </p:pic>
      <p:pic>
        <p:nvPicPr>
          <p:cNvPr id="44" name="Immagine 4">
            <a:extLst>
              <a:ext uri="{FF2B5EF4-FFF2-40B4-BE49-F238E27FC236}">
                <a16:creationId xmlns:a16="http://schemas.microsoft.com/office/drawing/2014/main" id="{B878B8C4-C271-442A-9649-98945BB1F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0603" y="31172374"/>
            <a:ext cx="9629695" cy="1118092"/>
          </a:xfrm>
          <a:prstGeom prst="rect">
            <a:avLst/>
          </a:prstGeom>
        </p:spPr>
      </p:pic>
      <p:sp>
        <p:nvSpPr>
          <p:cNvPr id="45" name="40 Metin kutusu">
            <a:extLst>
              <a:ext uri="{FF2B5EF4-FFF2-40B4-BE49-F238E27FC236}">
                <a16:creationId xmlns:a16="http://schemas.microsoft.com/office/drawing/2014/main" id="{6F2B6D6C-C562-4E2F-A3F6-986B056C6C28}"/>
              </a:ext>
            </a:extLst>
          </p:cNvPr>
          <p:cNvSpPr txBox="1"/>
          <p:nvPr/>
        </p:nvSpPr>
        <p:spPr>
          <a:xfrm>
            <a:off x="320841" y="13544838"/>
            <a:ext cx="11473930" cy="3200876"/>
          </a:xfrm>
          <a:prstGeom prst="rect">
            <a:avLst/>
          </a:prstGeom>
          <a:noFill/>
        </p:spPr>
        <p:txBody>
          <a:bodyPr wrap="square" rtlCol="0">
            <a:spAutoFit/>
          </a:bodyPr>
          <a:lstStyle/>
          <a:p>
            <a:pPr algn="just"/>
            <a:r>
              <a:rPr lang="tr-TR" sz="4000" b="1" dirty="0"/>
              <a:t>ORTAKLAR:</a:t>
            </a:r>
            <a:endParaRPr lang="tr-TR" sz="4000" dirty="0"/>
          </a:p>
          <a:p>
            <a:pPr lvl="0" algn="just"/>
            <a:r>
              <a:rPr lang="tr-TR" sz="2700" dirty="0"/>
              <a:t>FEDACOVA (</a:t>
            </a:r>
            <a:r>
              <a:rPr lang="tr-TR" sz="2700" u="sng" dirty="0">
                <a:hlinkClick r:id="rId7"/>
              </a:rPr>
              <a:t>https://www.fedacova.org/</a:t>
            </a:r>
            <a:r>
              <a:rPr lang="tr-TR" sz="2700" dirty="0"/>
              <a:t>)  Koordinatör, İspanya </a:t>
            </a:r>
          </a:p>
          <a:p>
            <a:pPr lvl="0" algn="just"/>
            <a:r>
              <a:rPr lang="tr-TR" sz="2700" dirty="0"/>
              <a:t>SETBİR (</a:t>
            </a:r>
            <a:r>
              <a:rPr lang="tr-TR" sz="2700" u="sng" dirty="0">
                <a:hlinkClick r:id="rId8"/>
              </a:rPr>
              <a:t>www.setbir.org.tr</a:t>
            </a:r>
            <a:r>
              <a:rPr lang="tr-TR" sz="2700" dirty="0"/>
              <a:t>) Türkiye</a:t>
            </a:r>
          </a:p>
          <a:p>
            <a:pPr lvl="0" algn="just"/>
            <a:r>
              <a:rPr lang="tr-TR" sz="2700" dirty="0" err="1"/>
              <a:t>FyG</a:t>
            </a:r>
            <a:r>
              <a:rPr lang="tr-TR" sz="2700" dirty="0"/>
              <a:t> CONSULTORES (</a:t>
            </a:r>
            <a:r>
              <a:rPr lang="tr-TR" sz="2700" u="sng" dirty="0">
                <a:hlinkClick r:id="rId9"/>
              </a:rPr>
              <a:t>www.fygconsultores.com/</a:t>
            </a:r>
            <a:r>
              <a:rPr lang="tr-TR" sz="2700" dirty="0"/>
              <a:t>)  İspanya</a:t>
            </a:r>
          </a:p>
          <a:p>
            <a:pPr lvl="0" algn="just"/>
            <a:r>
              <a:rPr lang="tr-TR" sz="2700" dirty="0"/>
              <a:t>VORUMAA KUTSEHARIDUSKESKUS (</a:t>
            </a:r>
            <a:r>
              <a:rPr lang="tr-TR" sz="2700" u="sng" dirty="0">
                <a:hlinkClick r:id="rId10"/>
              </a:rPr>
              <a:t>www.vkhk.ee/</a:t>
            </a:r>
            <a:r>
              <a:rPr lang="tr-TR" sz="2700" dirty="0"/>
              <a:t>)  Estonya </a:t>
            </a:r>
          </a:p>
          <a:p>
            <a:pPr lvl="0" algn="just"/>
            <a:r>
              <a:rPr lang="tr-TR" sz="2700" dirty="0"/>
              <a:t>INSTYTUT TECHNOLOGII EKSPLOATACJI-PIB (</a:t>
            </a:r>
            <a:r>
              <a:rPr lang="tr-TR" sz="2700" u="sng" dirty="0">
                <a:hlinkClick r:id="rId11"/>
              </a:rPr>
              <a:t>www.itee.radom.pl/</a:t>
            </a:r>
            <a:r>
              <a:rPr lang="tr-TR" sz="2700" dirty="0"/>
              <a:t>)  Polonya </a:t>
            </a:r>
          </a:p>
          <a:p>
            <a:pPr lvl="0" algn="just"/>
            <a:r>
              <a:rPr lang="tr-TR" sz="2700" dirty="0"/>
              <a:t>POWER NET CONSULTING SRL(</a:t>
            </a:r>
            <a:r>
              <a:rPr lang="tr-TR" sz="2700" u="sng" dirty="0">
                <a:hlinkClick r:id="rId12"/>
              </a:rPr>
              <a:t>www.mhtc.ro/power-net-consulting-2/</a:t>
            </a:r>
            <a:r>
              <a:rPr lang="tr-TR" sz="2700" dirty="0"/>
              <a:t>) Romanya</a:t>
            </a:r>
          </a:p>
        </p:txBody>
      </p:sp>
      <p:sp>
        <p:nvSpPr>
          <p:cNvPr id="58" name="40 Metin kutusu">
            <a:extLst>
              <a:ext uri="{FF2B5EF4-FFF2-40B4-BE49-F238E27FC236}">
                <a16:creationId xmlns:a16="http://schemas.microsoft.com/office/drawing/2014/main" id="{6F2B6D6C-C562-4E2F-A3F6-986B056C6C28}"/>
              </a:ext>
            </a:extLst>
          </p:cNvPr>
          <p:cNvSpPr txBox="1"/>
          <p:nvPr/>
        </p:nvSpPr>
        <p:spPr>
          <a:xfrm>
            <a:off x="11586225" y="20598421"/>
            <a:ext cx="9634983" cy="2431435"/>
          </a:xfrm>
          <a:prstGeom prst="rect">
            <a:avLst/>
          </a:prstGeom>
          <a:noFill/>
        </p:spPr>
        <p:txBody>
          <a:bodyPr wrap="square" rtlCol="0">
            <a:spAutoFit/>
          </a:bodyPr>
          <a:lstStyle/>
          <a:p>
            <a:pPr algn="just"/>
            <a:r>
              <a:rPr lang="tr-TR" sz="4000" b="1" dirty="0">
                <a:ea typeface="Tahoma" pitchFamily="34" charset="0"/>
                <a:cs typeface="Tahoma" pitchFamily="34" charset="0"/>
              </a:rPr>
              <a:t>AÇILIŞ TOPLANTISI</a:t>
            </a:r>
            <a:endParaRPr lang="en-US" sz="4000" b="1" dirty="0">
              <a:ea typeface="Tahoma" pitchFamily="34" charset="0"/>
              <a:cs typeface="Tahoma" pitchFamily="34" charset="0"/>
            </a:endParaRPr>
          </a:p>
          <a:p>
            <a:pPr algn="just"/>
            <a:r>
              <a:rPr lang="tr-TR" sz="2800" dirty="0"/>
              <a:t>Açılış toplantısı 16-17 Ekim 2018 tarihlerinde İspanya’nın Valencia şehrinde, proje koordinatörü </a:t>
            </a:r>
            <a:r>
              <a:rPr lang="tr-TR" sz="2800" dirty="0" err="1"/>
              <a:t>FEDACOVA’nın</a:t>
            </a:r>
            <a:r>
              <a:rPr lang="tr-TR" sz="2800" dirty="0"/>
              <a:t> ev sahipliğinde gerçekleştirilmiştir. Projenin hedefleri, yapılacaklar, proje takvimi ve ortaklar arasında görev dağılımı konuları görüşülmüştür. </a:t>
            </a:r>
          </a:p>
        </p:txBody>
      </p:sp>
      <p:sp>
        <p:nvSpPr>
          <p:cNvPr id="62" name="40 Metin kutusu">
            <a:extLst>
              <a:ext uri="{FF2B5EF4-FFF2-40B4-BE49-F238E27FC236}">
                <a16:creationId xmlns:a16="http://schemas.microsoft.com/office/drawing/2014/main" id="{6F2B6D6C-C562-4E2F-A3F6-986B056C6C28}"/>
              </a:ext>
            </a:extLst>
          </p:cNvPr>
          <p:cNvSpPr txBox="1"/>
          <p:nvPr/>
        </p:nvSpPr>
        <p:spPr>
          <a:xfrm>
            <a:off x="314149" y="27812237"/>
            <a:ext cx="11217236" cy="2508379"/>
          </a:xfrm>
          <a:prstGeom prst="rect">
            <a:avLst/>
          </a:prstGeom>
          <a:noFill/>
        </p:spPr>
        <p:txBody>
          <a:bodyPr wrap="square" rtlCol="0">
            <a:spAutoFit/>
          </a:bodyPr>
          <a:lstStyle/>
          <a:p>
            <a:pPr algn="just"/>
            <a:r>
              <a:rPr lang="tr-TR" sz="4000" b="1" dirty="0">
                <a:ea typeface="Tahoma" pitchFamily="34" charset="0"/>
                <a:cs typeface="Tahoma" pitchFamily="34" charset="0"/>
              </a:rPr>
              <a:t>KONSORSİYUM TOPLANTISI-1</a:t>
            </a:r>
            <a:endParaRPr lang="en-US" sz="4000" b="1" dirty="0">
              <a:ea typeface="Tahoma" pitchFamily="34" charset="0"/>
              <a:cs typeface="Tahoma" pitchFamily="34" charset="0"/>
            </a:endParaRPr>
          </a:p>
          <a:p>
            <a:pPr algn="just">
              <a:spcBef>
                <a:spcPts val="600"/>
              </a:spcBef>
            </a:pPr>
            <a:r>
              <a:rPr lang="tr-TR" sz="2800" dirty="0"/>
              <a:t>İkinci toplantı </a:t>
            </a:r>
            <a:r>
              <a:rPr lang="tr-TR" sz="2800" dirty="0" err="1"/>
              <a:t>Instytut</a:t>
            </a:r>
            <a:r>
              <a:rPr lang="tr-TR" sz="2800" dirty="0"/>
              <a:t> </a:t>
            </a:r>
            <a:r>
              <a:rPr lang="tr-TR" sz="2800" dirty="0" err="1"/>
              <a:t>Technologıı</a:t>
            </a:r>
            <a:r>
              <a:rPr lang="tr-TR" sz="2800" dirty="0"/>
              <a:t> </a:t>
            </a:r>
            <a:r>
              <a:rPr lang="tr-TR" sz="2800" dirty="0" err="1"/>
              <a:t>Eksploatacjı</a:t>
            </a:r>
            <a:r>
              <a:rPr lang="en-GB" sz="2800" dirty="0"/>
              <a:t>’</a:t>
            </a:r>
            <a:r>
              <a:rPr lang="en-GB" sz="2800" dirty="0" err="1"/>
              <a:t>nin</a:t>
            </a:r>
            <a:r>
              <a:rPr lang="en-GB" sz="2800" dirty="0"/>
              <a:t> </a:t>
            </a:r>
            <a:r>
              <a:rPr lang="tr-TR" sz="2800" dirty="0"/>
              <a:t>ev sahipliğinde 4–5 Nisan 2019 tarihlerinde Polonya’da gerçekleştirilmiştir. Toplantıda, KOBİ’ler için hazırlanan anket üzerinde değerlendirmelerde bulunulmuş ve eğitim materyallerinin hazırlanması konusunda görev paylaşımı yapılmıştır. </a:t>
            </a:r>
          </a:p>
        </p:txBody>
      </p:sp>
      <p:pic>
        <p:nvPicPr>
          <p:cNvPr id="63" name="Resim 62"/>
          <p:cNvPicPr/>
          <p:nvPr/>
        </p:nvPicPr>
        <p:blipFill rotWithShape="1">
          <a:blip r:embed="rId13" cstate="print">
            <a:extLst>
              <a:ext uri="{28A0092B-C50C-407E-A947-70E740481C1C}">
                <a14:useLocalDpi xmlns:a14="http://schemas.microsoft.com/office/drawing/2010/main" val="0"/>
              </a:ext>
            </a:extLst>
          </a:blip>
          <a:srcRect l="11848" t="16971" r="11526" b="21440"/>
          <a:stretch/>
        </p:blipFill>
        <p:spPr bwMode="auto">
          <a:xfrm>
            <a:off x="9325999" y="82390"/>
            <a:ext cx="2947526" cy="2363049"/>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86225" y="23052671"/>
            <a:ext cx="4897565" cy="261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15779" y="23052675"/>
            <a:ext cx="4769597" cy="26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8317" y="9753600"/>
            <a:ext cx="11102355" cy="38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586225" y="9753600"/>
            <a:ext cx="9492845" cy="38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Resim 20" descr="C:\Users\setbir\Desktop\ua_logo.jpg">
            <a:extLst>
              <a:ext uri="{FF2B5EF4-FFF2-40B4-BE49-F238E27FC236}">
                <a16:creationId xmlns:a16="http://schemas.microsoft.com/office/drawing/2014/main" id="{7B04CDEA-01D5-43A4-8CD6-5F4AD2282075}"/>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18211400" y="500295"/>
            <a:ext cx="2478196" cy="1716544"/>
          </a:xfrm>
          <a:prstGeom prst="rect">
            <a:avLst/>
          </a:prstGeom>
          <a:noFill/>
          <a:ln>
            <a:noFill/>
          </a:ln>
        </p:spPr>
      </p:pic>
      <p:pic>
        <p:nvPicPr>
          <p:cNvPr id="8" name="Resim 7">
            <a:extLst>
              <a:ext uri="{FF2B5EF4-FFF2-40B4-BE49-F238E27FC236}">
                <a16:creationId xmlns:a16="http://schemas.microsoft.com/office/drawing/2014/main" id="{5E035278-22EA-4A88-87E6-85660B38AAF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899" t="339" r="15216"/>
          <a:stretch/>
        </p:blipFill>
        <p:spPr>
          <a:xfrm rot="5400000">
            <a:off x="11258141" y="26092557"/>
            <a:ext cx="5553732" cy="4897564"/>
          </a:xfrm>
          <a:prstGeom prst="rect">
            <a:avLst/>
          </a:prstGeom>
        </p:spPr>
      </p:pic>
      <p:pic>
        <p:nvPicPr>
          <p:cNvPr id="24" name="Picture 2" descr="https://ap.adminproject.eu/APserveImage.php?s=1748,20757,5cb713b86ac1d,NUJ7okO30LVxKFDrJQ5zv62MWe%2BjBWEmlRAQJ39yakPqG3a%2Fxz2zQDQT23j67o%2FSFJTHx3eVGuWaPfb%2BHNPxDQ%3D%3D,F">
            <a:extLst>
              <a:ext uri="{FF2B5EF4-FFF2-40B4-BE49-F238E27FC236}">
                <a16:creationId xmlns:a16="http://schemas.microsoft.com/office/drawing/2014/main" id="{9058A15A-2C69-4D40-A6BC-0768E108DA5F}"/>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1988"/>
          <a:stretch/>
        </p:blipFill>
        <p:spPr bwMode="auto">
          <a:xfrm>
            <a:off x="16540779" y="25733457"/>
            <a:ext cx="4769597" cy="5584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Appetite ppt</Template>
  <TotalTime>1830</TotalTime>
  <Words>712</Words>
  <Application>Microsoft Office PowerPoint</Application>
  <PresentationFormat>Özel</PresentationFormat>
  <Paragraphs>37</Paragraphs>
  <Slides>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vt:i4>
      </vt:variant>
    </vt:vector>
  </HeadingPairs>
  <TitlesOfParts>
    <vt:vector size="4" baseType="lpstr">
      <vt:lpstr>Arial</vt:lpstr>
      <vt:lpstr>Calibri</vt:lpstr>
      <vt:lpstr>Tema di Office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Elif</cp:lastModifiedBy>
  <cp:revision>196</cp:revision>
  <dcterms:created xsi:type="dcterms:W3CDTF">2009-06-24T07:18:13Z</dcterms:created>
  <dcterms:modified xsi:type="dcterms:W3CDTF">2019-04-18T09:26:27Z</dcterms:modified>
</cp:coreProperties>
</file>